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59" r:id="rId3"/>
  </p:sldMasterIdLst>
  <p:notesMasterIdLst>
    <p:notesMasterId r:id="rId26"/>
  </p:notesMasterIdLst>
  <p:handoutMasterIdLst>
    <p:handoutMasterId r:id="rId27"/>
  </p:handoutMasterIdLst>
  <p:sldIdLst>
    <p:sldId id="342" r:id="rId4"/>
    <p:sldId id="364" r:id="rId5"/>
    <p:sldId id="345" r:id="rId6"/>
    <p:sldId id="346" r:id="rId7"/>
    <p:sldId id="365" r:id="rId8"/>
    <p:sldId id="331" r:id="rId9"/>
    <p:sldId id="280" r:id="rId10"/>
    <p:sldId id="359" r:id="rId11"/>
    <p:sldId id="348" r:id="rId12"/>
    <p:sldId id="295" r:id="rId13"/>
    <p:sldId id="358" r:id="rId14"/>
    <p:sldId id="362" r:id="rId15"/>
    <p:sldId id="360" r:id="rId16"/>
    <p:sldId id="363" r:id="rId17"/>
    <p:sldId id="361" r:id="rId18"/>
    <p:sldId id="344" r:id="rId19"/>
    <p:sldId id="297" r:id="rId20"/>
    <p:sldId id="355" r:id="rId21"/>
    <p:sldId id="366" r:id="rId22"/>
    <p:sldId id="356" r:id="rId23"/>
    <p:sldId id="368" r:id="rId24"/>
    <p:sldId id="367" r:id="rId2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&amp; Intro" id="{E2C66C1C-3EEE-43E5-B59C-C378D79FE164}">
          <p14:sldIdLst>
            <p14:sldId id="342"/>
            <p14:sldId id="364"/>
            <p14:sldId id="345"/>
            <p14:sldId id="346"/>
            <p14:sldId id="365"/>
            <p14:sldId id="331"/>
            <p14:sldId id="280"/>
            <p14:sldId id="359"/>
            <p14:sldId id="348"/>
            <p14:sldId id="295"/>
            <p14:sldId id="358"/>
            <p14:sldId id="362"/>
            <p14:sldId id="360"/>
            <p14:sldId id="363"/>
            <p14:sldId id="361"/>
            <p14:sldId id="344"/>
            <p14:sldId id="297"/>
            <p14:sldId id="355"/>
            <p14:sldId id="366"/>
            <p14:sldId id="356"/>
            <p14:sldId id="368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3A729A"/>
    <a:srgbClr val="F37443"/>
    <a:srgbClr val="B45827"/>
    <a:srgbClr val="C86C38"/>
    <a:srgbClr val="9A4E23"/>
    <a:srgbClr val="806A50"/>
    <a:srgbClr val="A84F25"/>
    <a:srgbClr val="ECA452"/>
    <a:srgbClr val="FCC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 autoAdjust="0"/>
    <p:restoredTop sz="95288" autoAdjust="0"/>
  </p:normalViewPr>
  <p:slideViewPr>
    <p:cSldViewPr snapToGrid="0" showGuides="1">
      <p:cViewPr varScale="1">
        <p:scale>
          <a:sx n="110" d="100"/>
          <a:sy n="110" d="100"/>
        </p:scale>
        <p:origin x="582" y="120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17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37BD-6E09-4967-8B82-8C1A3491B51F}" type="datetimeFigureOut">
              <a:rPr lang="en-ID" smtClean="0"/>
              <a:pPr/>
              <a:t>04/10/2019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D8FE-69CC-4D23-837E-DB569CF0996E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905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76F08-9E38-490B-BBE0-078305C2860C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D6E79-D4B4-49C7-A945-8FFD918CC4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63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26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7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03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73FA166B-8E24-4B8F-B21F-54F6191BB8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5561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D1ADC5F2-8453-40E5-8BFB-DA09A00D3A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72994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6BB121-C70F-44C9-A734-E315B54D1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0427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688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516957"/>
            <a:ext cx="12192000" cy="2083894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889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247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935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401288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3776351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472516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16437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74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676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77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801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187127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15724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320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605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229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3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423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028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05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430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98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0A9BAFB7-6351-4EF7-943A-A793727884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4705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2A286CD1-45D3-491C-82DC-4A7C2A30E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57768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B76EC70F-7DF6-4C5F-AD64-1DA5A3D3CE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0834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8210554F-FCC8-4A3B-B4DD-432C8F79C3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3897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43B54594-F160-4173-B891-805918E542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46960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8208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83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863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1455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65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5243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27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6263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2473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562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0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83398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6924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177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2171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7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8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842660" y="534390"/>
            <a:ext cx="5822213" cy="568828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7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16280" y="985652"/>
            <a:ext cx="5062194" cy="479763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0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9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49" r:id="rId2"/>
    <p:sldLayoutId id="2147483650" r:id="rId3"/>
    <p:sldLayoutId id="2147483655" r:id="rId4"/>
    <p:sldLayoutId id="2147483687" r:id="rId5"/>
    <p:sldLayoutId id="2147483656" r:id="rId6"/>
    <p:sldLayoutId id="2147483657" r:id="rId7"/>
    <p:sldLayoutId id="2147483686" r:id="rId8"/>
    <p:sldLayoutId id="2147483652" r:id="rId9"/>
    <p:sldLayoutId id="2147483658" r:id="rId10"/>
    <p:sldLayoutId id="2147483683" r:id="rId11"/>
    <p:sldLayoutId id="2147483653" r:id="rId12"/>
    <p:sldLayoutId id="2147483654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1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72" r:id="rId2"/>
    <p:sldLayoutId id="2147483673" r:id="rId3"/>
    <p:sldLayoutId id="2147483688" r:id="rId4"/>
    <p:sldLayoutId id="2147483684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91" r:id="rId15"/>
    <p:sldLayoutId id="214748369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1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3.wdp"/><Relationship Id="rId5" Type="http://schemas.openxmlformats.org/officeDocument/2006/relationships/image" Target="../media/image6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28.emf"/><Relationship Id="rId2" Type="http://schemas.openxmlformats.org/officeDocument/2006/relationships/image" Target="../media/image13.emf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7" r="25367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498511" y="278132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-образование-</a:t>
            </a:r>
          </a:p>
          <a:p>
            <a:r>
              <a:rPr lang="ru-RU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ради 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38" y="766044"/>
            <a:ext cx="117597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ПРОГРАММА ОБУЧЕНИЯ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7629" y="1453175"/>
            <a:ext cx="542909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программирования.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Языки программирования (C, C++, C#,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ПО под мобильные платформы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Android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iOS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WEB-приложений.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менеджмент.</a:t>
            </a: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17131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946883" y="1901092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6735924" y="1796649"/>
            <a:ext cx="5588934" cy="1200329"/>
            <a:chOff x="6735924" y="1796649"/>
            <a:chExt cx="5588934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43912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51458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-2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849949" y="2297677"/>
            <a:ext cx="380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графика и дизайн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6382640" y="1013868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Графические редакторы компании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: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Photoshop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Illustrator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InDesign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Навыки рисунка, создания эскизов.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Теория дизайна, брэндинг 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айдентика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работа с фирменными стилями.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Вёрстка и макетирование.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Допечатная подготовка.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Web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-дизайн 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web-кодинг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дизайн и создание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web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-страниц.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Создание анимации в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Animate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Юзабилити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и поисковая оптимизация веб-сайтов.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3ds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Max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Maya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3d, прохождение сертификации.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3D-моделирование и визуализация.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3D-анимация, создание компьютерных мультфильмов.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Работа с видео и звуком.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88972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6673402" y="1280684"/>
            <a:ext cx="400949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E74BA-AAC6-4151-B425-8058132B53C6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8AAEB10-F2A5-4CDC-9261-741375E133C9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3E8F13-1929-4D90-B3DA-595526D88C48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ДОСТОЯЙНАЯ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1" name="Freeform: Shape 29">
              <a:extLst>
                <a:ext uri="{FF2B5EF4-FFF2-40B4-BE49-F238E27FC236}">
                  <a16:creationId xmlns:a16="http://schemas.microsoft.com/office/drawing/2014/main" id="{4A20C843-10D6-4A17-BCA2-11EDB492A253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23292CD-FDEA-4549-822F-7B75D94C9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0294" y="3521886"/>
              <a:ext cx="835275" cy="835920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2BDB976-8112-450B-B8F4-F41E229806DA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C401AA-46A3-4D5D-8BC4-9F291E48D0C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ВОЗМОЖНОСТЬ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ИЗМЕНИТЬ МИР</a:t>
              </a:r>
            </a:p>
          </p:txBody>
        </p:sp>
        <p:sp>
          <p:nvSpPr>
            <p:cNvPr id="15" name="Freeform: Shape 29">
              <a:extLst>
                <a:ext uri="{FF2B5EF4-FFF2-40B4-BE49-F238E27FC236}">
                  <a16:creationId xmlns:a16="http://schemas.microsoft.com/office/drawing/2014/main" id="{E2F9E5C1-AFFD-4CED-9077-5F696E612ED7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8EFBB95-EB4E-4F05-BFFB-973D8B4C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294" y="5085244"/>
              <a:ext cx="835275" cy="738720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19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4A068A0-CF0E-46C5-8AA5-FF9B2E07C8B5}"/>
              </a:ext>
            </a:extLst>
          </p:cNvPr>
          <p:cNvGrpSpPr/>
          <p:nvPr/>
        </p:nvGrpSpPr>
        <p:grpSpPr>
          <a:xfrm>
            <a:off x="6735924" y="1901092"/>
            <a:ext cx="5588934" cy="1022889"/>
            <a:chOff x="6735924" y="1901092"/>
            <a:chExt cx="5588934" cy="10228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866A70-F321-417D-B7A4-5BB74218365B}"/>
                </a:ext>
              </a:extLst>
            </p:cNvPr>
            <p:cNvSpPr txBox="1"/>
            <p:nvPr/>
          </p:nvSpPr>
          <p:spPr>
            <a:xfrm>
              <a:off x="7933606" y="1997037"/>
              <a:ext cx="43912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ТВОРЧЕСКАЯ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</a:t>
              </a:r>
            </a:p>
          </p:txBody>
        </p:sp>
        <p:sp>
          <p:nvSpPr>
            <p:cNvPr id="23" name="Freeform: Shape 29">
              <a:extLst>
                <a:ext uri="{FF2B5EF4-FFF2-40B4-BE49-F238E27FC236}">
                  <a16:creationId xmlns:a16="http://schemas.microsoft.com/office/drawing/2014/main" id="{711CACDD-E920-4B9D-8B2C-EF607E0781C3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4B77C1C2-85C8-4BDF-966C-1E6C88C2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294" y="1944593"/>
              <a:ext cx="846951" cy="856081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9AA462F-B3BA-4B3E-91EF-62E23B7F6183}"/>
              </a:ext>
            </a:extLst>
          </p:cNvPr>
          <p:cNvGrpSpPr/>
          <p:nvPr/>
        </p:nvGrpSpPr>
        <p:grpSpPr>
          <a:xfrm>
            <a:off x="946883" y="1901092"/>
            <a:ext cx="4138234" cy="1022889"/>
            <a:chOff x="946883" y="1901092"/>
            <a:chExt cx="4138234" cy="102288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CCC659-B35C-443D-A35A-4DF7E64DA160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ДИЗАЙНЕРЫ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НУЖНЫ ВЕЗДЕ</a:t>
              </a:r>
            </a:p>
          </p:txBody>
        </p:sp>
        <p:sp>
          <p:nvSpPr>
            <p:cNvPr id="27" name="Freeform: Shape 29">
              <a:extLst>
                <a:ext uri="{FF2B5EF4-FFF2-40B4-BE49-F238E27FC236}">
                  <a16:creationId xmlns:a16="http://schemas.microsoft.com/office/drawing/2014/main" id="{B52B44C6-ADD5-421A-95D1-2DE8422FE7C4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CF44FC5A-2CCB-47D8-B021-9A431750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6397" y="1992114"/>
              <a:ext cx="844988" cy="835920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4546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39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r>
              <a:rPr lang="ru-RU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253381" y="443852"/>
            <a:ext cx="5429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Построение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IPv4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IPv6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сетей: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Технологии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LAN: Ethernet, L2/L3 Switching, VLAN, STP (RSTP, MSTP)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Протоколы маршрутизации: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EIGRP, OSPF, BGP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Технологии обработки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multicast: IGMP, CGMP, PIM.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Реализация ключевых сетевых сервисов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Технологии обеспечения безопасности сетей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Операционные системы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Развертывание и поддержка рабочих станций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+mj-lt"/>
              </a:rPr>
              <a:t>Windows 10.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Управление инфраструктурой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Active Directory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в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Windows Server.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Реализация сервисов на базе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Резервное копирования и восстановление данных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Кибербезопасность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</p:spTree>
    <p:extLst>
      <p:ext uri="{BB962C8B-B14F-4D97-AF65-F5344CB8AC3E}">
        <p14:creationId xmlns:p14="http://schemas.microsoft.com/office/powerpoint/2010/main" val="9853905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6674338" y="1280684"/>
            <a:ext cx="4391252" cy="733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680D4-09FF-43C1-B371-94910A84F66F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7075D58-B24B-4D5D-8625-F0E9CE10F449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6DA1FE-363F-4ADF-B4D2-74190105FF1C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2C13AD8D-BC63-41A0-BF89-FF049563C60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AD648211-6822-4DB5-9C4A-C74834FF2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7A13E4A-3172-4F97-BFE1-74AFB8CDF75A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75B5EC-2069-4F0E-9DA3-4A6027670F90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62D4AAFB-8B56-41A5-B680-D88516A7844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466009E-D66F-4462-83F4-72E4239B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641" y="3495909"/>
              <a:ext cx="718922" cy="868334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528A1DA7-1234-478B-8E87-ADF50171DD4B}"/>
              </a:ext>
            </a:extLst>
          </p:cNvPr>
          <p:cNvGrpSpPr/>
          <p:nvPr/>
        </p:nvGrpSpPr>
        <p:grpSpPr>
          <a:xfrm>
            <a:off x="6735924" y="1901092"/>
            <a:ext cx="5588934" cy="1022889"/>
            <a:chOff x="6735924" y="1901092"/>
            <a:chExt cx="5588934" cy="102288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1DDB16-8C5C-4CBF-938A-80AFC27AE902}"/>
                </a:ext>
              </a:extLst>
            </p:cNvPr>
            <p:cNvSpPr txBox="1"/>
            <p:nvPr/>
          </p:nvSpPr>
          <p:spPr>
            <a:xfrm>
              <a:off x="7933606" y="1997037"/>
              <a:ext cx="43912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ТВОРЧЕСКАЯ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20" name="Freeform: Shape 29">
              <a:extLst>
                <a:ext uri="{FF2B5EF4-FFF2-40B4-BE49-F238E27FC236}">
                  <a16:creationId xmlns:a16="http://schemas.microsoft.com/office/drawing/2014/main" id="{39598EB9-B018-414F-B2A7-55F969FB4B8B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EA9CC286-2A9B-41A4-9D75-95631530E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294" y="1944593"/>
              <a:ext cx="846951" cy="856081"/>
            </a:xfrm>
            <a:prstGeom prst="rect">
              <a:avLst/>
            </a:prstGeom>
          </p:spPr>
        </p:pic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D7B70B4-C72C-48E2-AD86-FD8BCEADCFFF}"/>
              </a:ext>
            </a:extLst>
          </p:cNvPr>
          <p:cNvGrpSpPr/>
          <p:nvPr/>
        </p:nvGrpSpPr>
        <p:grpSpPr>
          <a:xfrm>
            <a:off x="937647" y="1901092"/>
            <a:ext cx="4147470" cy="1022889"/>
            <a:chOff x="937647" y="1901092"/>
            <a:chExt cx="4147470" cy="10228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6E2609-20AF-415D-870F-F9EF6008946D}"/>
                </a:ext>
              </a:extLst>
            </p:cNvPr>
            <p:cNvSpPr txBox="1"/>
            <p:nvPr/>
          </p:nvSpPr>
          <p:spPr>
            <a:xfrm>
              <a:off x="2200947" y="2168809"/>
              <a:ext cx="2884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ЭТО КРУТО!</a:t>
              </a:r>
            </a:p>
          </p:txBody>
        </p:sp>
        <p:sp>
          <p:nvSpPr>
            <p:cNvPr id="28" name="Freeform: Shape 29">
              <a:extLst>
                <a:ext uri="{FF2B5EF4-FFF2-40B4-BE49-F238E27FC236}">
                  <a16:creationId xmlns:a16="http://schemas.microsoft.com/office/drawing/2014/main" id="{7EDFC6E4-FBE3-44B8-823B-8329C7659274}"/>
                </a:ext>
              </a:extLst>
            </p:cNvPr>
            <p:cNvSpPr/>
            <p:nvPr/>
          </p:nvSpPr>
          <p:spPr>
            <a:xfrm>
              <a:off x="937647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F2D239D6-A55A-41F4-ABC5-616BDF2A2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1113" y="2100873"/>
              <a:ext cx="771437" cy="662857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9C9141A-F6AE-48F4-BB72-077C7D6BE9A0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2FF4C-550C-4C77-A3F2-1C597E367B27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ЛЮБИМАЯ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32" name="Freeform: Shape 29">
              <a:extLst>
                <a:ext uri="{FF2B5EF4-FFF2-40B4-BE49-F238E27FC236}">
                  <a16:creationId xmlns:a16="http://schemas.microsoft.com/office/drawing/2014/main" id="{EDF5A582-ECA0-4960-A65F-E6BA27E6207E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352E93D5-AB73-4EAE-9C66-46D2CAD5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1970" y="3555084"/>
              <a:ext cx="835275" cy="78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8311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 flipV="1">
            <a:off x="7440119" y="2345925"/>
            <a:ext cx="2046014" cy="20398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" r="1063"/>
          <a:stretch>
            <a:fillRect/>
          </a:stretch>
        </p:blipFill>
        <p:spPr>
          <a:xfrm>
            <a:off x="5135563" y="1075068"/>
            <a:ext cx="3189287" cy="2174875"/>
          </a:xfrm>
        </p:spPr>
      </p:pic>
      <p:pic>
        <p:nvPicPr>
          <p:cNvPr id="10" name="Рисунок 9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>
          <a:xfrm>
            <a:off x="5135563" y="3510293"/>
            <a:ext cx="3189287" cy="2174875"/>
          </a:xfrm>
        </p:spPr>
      </p:pic>
      <p:sp>
        <p:nvSpPr>
          <p:cNvPr id="7" name="Прямоугольник 6"/>
          <p:cNvSpPr/>
          <p:nvPr/>
        </p:nvSpPr>
        <p:spPr>
          <a:xfrm>
            <a:off x="596005" y="1008343"/>
            <a:ext cx="47414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ШАГ - это </a:t>
            </a:r>
          </a:p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партнерство</a:t>
            </a: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!</a:t>
            </a:r>
            <a:r>
              <a:rPr lang="ru-RU" sz="4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 </a:t>
            </a:r>
            <a:endParaRPr lang="ru-RU" sz="4800" dirty="0">
              <a:solidFill>
                <a:schemeClr val="tx1">
                  <a:lumMod val="85000"/>
                  <a:lumOff val="15000"/>
                </a:schemeClr>
              </a:solidFill>
              <a:latin typeface="Ubuntu" panose="020B0504030602030204" pitchFamily="34" charset="0"/>
            </a:endParaRPr>
          </a:p>
          <a:p>
            <a:endParaRPr lang="ru-RU" sz="4800" dirty="0">
              <a:latin typeface="Ubuntu" panose="020B050403060203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7310E6BB-3E24-4538-83C7-011E52487C13}"/>
              </a:ext>
            </a:extLst>
          </p:cNvPr>
          <p:cNvSpPr/>
          <p:nvPr/>
        </p:nvSpPr>
        <p:spPr>
          <a:xfrm>
            <a:off x="290026" y="416766"/>
            <a:ext cx="2842501" cy="285018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76" y="4296731"/>
            <a:ext cx="1677561" cy="107683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C1DB0D-049E-4538-8217-361EB22F1C5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r="1112"/>
          <a:stretch>
            <a:fillRect/>
          </a:stretch>
        </p:blipFill>
        <p:spPr>
          <a:xfrm>
            <a:off x="8601075" y="3509963"/>
            <a:ext cx="3189288" cy="2174875"/>
          </a:xfr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1E3FE4E-AE18-40DC-8298-7FDA37CF5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1795"/>
          <a:stretch>
            <a:fillRect/>
          </a:stretch>
        </p:blipFill>
        <p:spPr>
          <a:xfrm>
            <a:off x="8601075" y="1046163"/>
            <a:ext cx="3189288" cy="2174875"/>
          </a:xfrm>
        </p:spPr>
      </p:pic>
    </p:spTree>
    <p:extLst>
      <p:ext uri="{BB962C8B-B14F-4D97-AF65-F5344CB8AC3E}">
        <p14:creationId xmlns:p14="http://schemas.microsoft.com/office/powerpoint/2010/main" val="40661493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 окончанию обучения </a:t>
            </a:r>
          </a:p>
          <a:p>
            <a:r>
              <a:rPr lang="ru-RU" sz="2800" b="1" dirty="0"/>
              <a:t>студенты получают</a:t>
            </a:r>
          </a:p>
          <a:p>
            <a:r>
              <a:rPr lang="ru-RU" sz="2800" b="1" dirty="0"/>
              <a:t>международный диплом</a:t>
            </a:r>
          </a:p>
          <a:p>
            <a:r>
              <a:rPr lang="ru-RU" sz="2800" b="1" dirty="0"/>
              <a:t>Компьютерной Академии</a:t>
            </a:r>
          </a:p>
          <a:p>
            <a:r>
              <a:rPr lang="ru-RU" sz="2800" b="1" dirty="0"/>
              <a:t>«ШАГ»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также, международные сертификаты</a:t>
            </a:r>
          </a:p>
          <a:p>
            <a:r>
              <a:rPr lang="ru-RU" dirty="0"/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8257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840596" y="624315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Чего мы ожидаем?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735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latin typeface="Ubuntu" panose="020B0504030602030204" pitchFamily="34" charset="0"/>
              </a:rPr>
              <a:t>Система управления учебным процессом </a:t>
            </a:r>
            <a:r>
              <a:rPr lang="en-US" sz="5400" b="1" dirty="0" smtClean="0">
                <a:latin typeface="Ubuntu" panose="020B0504030602030204" pitchFamily="34" charset="0"/>
              </a:rPr>
              <a:t>MYSTAT</a:t>
            </a:r>
            <a:endParaRPr lang="ru-RU" sz="54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1908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" b="445"/>
          <a:stretch>
            <a:fillRect/>
          </a:stretch>
        </p:blipFill>
        <p:spPr>
          <a:xfrm>
            <a:off x="1100138" y="2044700"/>
            <a:ext cx="2595562" cy="2557463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50" b="13050"/>
          <a:stretch>
            <a:fillRect/>
          </a:stretch>
        </p:blipFill>
        <p:spPr>
          <a:xfrm>
            <a:off x="8374063" y="2044700"/>
            <a:ext cx="2595562" cy="2557463"/>
          </a:xfrm>
        </p:spPr>
      </p:pic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7476B82D-9173-4C68-B1C1-DE151447F1E4}"/>
              </a:ext>
            </a:extLst>
          </p:cNvPr>
          <p:cNvGrpSpPr/>
          <p:nvPr/>
        </p:nvGrpSpPr>
        <p:grpSpPr>
          <a:xfrm>
            <a:off x="944412" y="4923777"/>
            <a:ext cx="3073671" cy="1384994"/>
            <a:chOff x="1026107" y="4820353"/>
            <a:chExt cx="2918800" cy="138499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E82EE4-D555-4502-A6E9-1C9364E5E541}"/>
                </a:ext>
              </a:extLst>
            </p:cNvPr>
            <p:cNvSpPr txBox="1"/>
            <p:nvPr/>
          </p:nvSpPr>
          <p:spPr>
            <a:xfrm>
              <a:off x="1026107" y="4820353"/>
              <a:ext cx="285201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 smtClean="0">
                  <a:solidFill>
                    <a:srgbClr val="FFFF00"/>
                  </a:solidFill>
                  <a:latin typeface="Ubuntu" panose="020B0504030602030204" pitchFamily="34" charset="0"/>
                </a:rPr>
                <a:t>Владимир Григорьевич</a:t>
              </a:r>
            </a:p>
            <a:p>
              <a:pPr algn="ctr"/>
              <a:r>
                <a:rPr lang="ru-RU" b="1" dirty="0" smtClean="0">
                  <a:solidFill>
                    <a:srgbClr val="FFFF00"/>
                  </a:solidFill>
                  <a:latin typeface="Ubuntu" panose="020B0504030602030204" pitchFamily="34" charset="0"/>
                </a:rPr>
                <a:t>Галицкий</a:t>
              </a:r>
              <a:endParaRPr lang="ru-RU" b="1" dirty="0">
                <a:solidFill>
                  <a:srgbClr val="FFFF00"/>
                </a:solidFill>
                <a:latin typeface="Ubuntu" panose="020B0504030602030204" pitchFamily="34" charset="0"/>
              </a:endParaRPr>
            </a:p>
            <a:p>
              <a:pPr algn="ctr"/>
              <a:endParaRPr lang="ru-RU" b="1" dirty="0">
                <a:latin typeface="Ubuntu" panose="020B0504030602030204" pitchFamily="34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3454E4-99DF-4960-A3BA-E88B6B77E7BB}"/>
                </a:ext>
              </a:extLst>
            </p:cNvPr>
            <p:cNvSpPr txBox="1"/>
            <p:nvPr/>
          </p:nvSpPr>
          <p:spPr>
            <a:xfrm>
              <a:off x="1092897" y="5466683"/>
              <a:ext cx="285201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latin typeface="Ubuntu" panose="020B0504030602030204" pitchFamily="34" charset="0"/>
                </a:rPr>
                <a:t>Управляющий филиалом</a:t>
              </a:r>
            </a:p>
            <a:p>
              <a:pPr algn="ctr"/>
              <a:r>
                <a:rPr lang="ru-RU" sz="1400" dirty="0" smtClean="0">
                  <a:latin typeface="Ubuntu" panose="020B0504030602030204" pitchFamily="34" charset="0"/>
                </a:rPr>
                <a:t>Компьютерная Академия ШАГ Днепр</a:t>
              </a:r>
              <a:endParaRPr lang="ru-RU" sz="1400" dirty="0">
                <a:latin typeface="Ubuntu" panose="020B050403060203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2E1E3FC-82AC-412A-9D62-6AD1775975D3}"/>
              </a:ext>
            </a:extLst>
          </p:cNvPr>
          <p:cNvSpPr txBox="1"/>
          <p:nvPr/>
        </p:nvSpPr>
        <p:spPr>
          <a:xfrm>
            <a:off x="1092898" y="20323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600" b="1" dirty="0">
                <a:latin typeface="Ubuntu" panose="020B0504030602030204" pitchFamily="34" charset="0"/>
              </a:rPr>
              <a:t>Разрешите представиться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D2A2525-09DC-47FC-AEEC-6CE01DF2AD8D}"/>
              </a:ext>
            </a:extLst>
          </p:cNvPr>
          <p:cNvGrpSpPr/>
          <p:nvPr/>
        </p:nvGrpSpPr>
        <p:grpSpPr>
          <a:xfrm>
            <a:off x="4631593" y="4891191"/>
            <a:ext cx="3045440" cy="946153"/>
            <a:chOff x="4623777" y="4787767"/>
            <a:chExt cx="3045440" cy="94615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F88175-F0E8-4D11-89F8-2BD97D140FEC}"/>
                </a:ext>
              </a:extLst>
            </p:cNvPr>
            <p:cNvSpPr txBox="1"/>
            <p:nvPr/>
          </p:nvSpPr>
          <p:spPr>
            <a:xfrm>
              <a:off x="4817207" y="4787767"/>
              <a:ext cx="28520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 smtClean="0">
                  <a:solidFill>
                    <a:srgbClr val="FFFF00"/>
                  </a:solidFill>
                  <a:latin typeface="Ubuntu" panose="020B0504030602030204" pitchFamily="34" charset="0"/>
                </a:rPr>
                <a:t>Артюхов Виктор</a:t>
              </a:r>
              <a:endParaRPr lang="ru-RU" b="1" dirty="0">
                <a:solidFill>
                  <a:srgbClr val="FFFF00"/>
                </a:solidFill>
                <a:latin typeface="Ubuntu" panose="020B0504030602030204" pitchFamily="34" charset="0"/>
              </a:endParaRPr>
            </a:p>
            <a:p>
              <a:endParaRPr lang="ru-RU" b="1" dirty="0">
                <a:latin typeface="Ubuntu" panose="020B050403060203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D17C4-5AEA-4CDC-98CF-3B4C455BCC5F}"/>
                </a:ext>
              </a:extLst>
            </p:cNvPr>
            <p:cNvSpPr txBox="1"/>
            <p:nvPr/>
          </p:nvSpPr>
          <p:spPr>
            <a:xfrm>
              <a:off x="4623777" y="5210700"/>
              <a:ext cx="2852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latin typeface="Ubuntu" panose="020B0504030602030204" pitchFamily="34" charset="0"/>
                </a:rPr>
                <a:t>Руководитель приемной комиссии </a:t>
              </a:r>
              <a:endParaRPr lang="ru-RU" sz="1400" dirty="0">
                <a:latin typeface="Ubuntu" panose="020B0504030602030204" pitchFamily="34" charset="0"/>
              </a:endParaRPr>
            </a:p>
          </p:txBody>
        </p:sp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A0B99B79-6AF1-4C9B-B6B1-57563A391F91}"/>
              </a:ext>
            </a:extLst>
          </p:cNvPr>
          <p:cNvGrpSpPr/>
          <p:nvPr/>
        </p:nvGrpSpPr>
        <p:grpSpPr>
          <a:xfrm>
            <a:off x="8189827" y="4923777"/>
            <a:ext cx="2852010" cy="913567"/>
            <a:chOff x="8267978" y="4820353"/>
            <a:chExt cx="2852010" cy="91356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CC3DE95-CCBE-43EE-8642-B7E760C7E994}"/>
                </a:ext>
              </a:extLst>
            </p:cNvPr>
            <p:cNvSpPr txBox="1"/>
            <p:nvPr/>
          </p:nvSpPr>
          <p:spPr>
            <a:xfrm>
              <a:off x="8267978" y="4820353"/>
              <a:ext cx="285201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b="1" dirty="0">
                  <a:solidFill>
                    <a:srgbClr val="FFFF00"/>
                  </a:solidFill>
                  <a:latin typeface="Ubuntu" panose="020B0504030602030204" pitchFamily="34" charset="0"/>
                </a:rPr>
                <a:t>Александр </a:t>
              </a:r>
              <a:r>
                <a:rPr lang="ru-RU" b="1" dirty="0" smtClean="0">
                  <a:solidFill>
                    <a:srgbClr val="FFFF00"/>
                  </a:solidFill>
                  <a:latin typeface="Ubuntu" panose="020B0504030602030204" pitchFamily="34" charset="0"/>
                </a:rPr>
                <a:t>Мальцев</a:t>
              </a:r>
              <a:endParaRPr lang="ru-RU" b="1" dirty="0">
                <a:solidFill>
                  <a:srgbClr val="FFFF00"/>
                </a:solidFill>
                <a:latin typeface="Ubuntu" panose="020B0504030602030204" pitchFamily="34" charset="0"/>
              </a:endParaRPr>
            </a:p>
            <a:p>
              <a:endParaRPr lang="ru-RU" b="1" dirty="0">
                <a:latin typeface="Ubuntu" panose="020B050403060203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9C0A18-6D00-4F96-B793-C23C6BF787E7}"/>
                </a:ext>
              </a:extLst>
            </p:cNvPr>
            <p:cNvSpPr txBox="1"/>
            <p:nvPr/>
          </p:nvSpPr>
          <p:spPr>
            <a:xfrm>
              <a:off x="8267978" y="5210700"/>
              <a:ext cx="28520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400" dirty="0" smtClean="0">
                  <a:latin typeface="Ubuntu" panose="020B0504030602030204" pitchFamily="34" charset="0"/>
                </a:rPr>
                <a:t>Руководитель отдела</a:t>
              </a:r>
            </a:p>
            <a:p>
              <a:pPr algn="ctr"/>
              <a:r>
                <a:rPr lang="ru-RU" sz="1400" dirty="0" smtClean="0">
                  <a:latin typeface="Ubuntu" panose="020B0504030602030204" pitchFamily="34" charset="0"/>
                </a:rPr>
                <a:t>маркетинга</a:t>
              </a:r>
              <a:endParaRPr lang="ru-RU" sz="1400" dirty="0">
                <a:latin typeface="Ubuntu" panose="020B0504030602030204" pitchFamily="34" charset="0"/>
              </a:endParaRPr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4489290" y="1777913"/>
            <a:ext cx="3090224" cy="309022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8" name="Freeform: Shape 29">
            <a:extLst>
              <a:ext uri="{FF2B5EF4-FFF2-40B4-BE49-F238E27FC236}">
                <a16:creationId xmlns:a16="http://schemas.microsoft.com/office/drawing/2014/main" id="{EB4B010D-69BE-4149-B4AC-B16243C2A263}"/>
              </a:ext>
            </a:extLst>
          </p:cNvPr>
          <p:cNvSpPr/>
          <p:nvPr/>
        </p:nvSpPr>
        <p:spPr>
          <a:xfrm>
            <a:off x="854685" y="1777913"/>
            <a:ext cx="3090223" cy="30868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sp>
        <p:nvSpPr>
          <p:cNvPr id="19" name="Freeform: Shape 29">
            <a:extLst>
              <a:ext uri="{FF2B5EF4-FFF2-40B4-BE49-F238E27FC236}">
                <a16:creationId xmlns:a16="http://schemas.microsoft.com/office/drawing/2014/main" id="{D189E638-5867-4DE1-8220-694F2B1C43DC}"/>
              </a:ext>
            </a:extLst>
          </p:cNvPr>
          <p:cNvSpPr/>
          <p:nvPr/>
        </p:nvSpPr>
        <p:spPr>
          <a:xfrm>
            <a:off x="8107362" y="1777913"/>
            <a:ext cx="3090223" cy="30868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dirty="0"/>
          </a:p>
        </p:txBody>
      </p:sp>
      <p:pic>
        <p:nvPicPr>
          <p:cNvPr id="24" name="Рисунок 23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" r="5345"/>
          <a:stretch>
            <a:fillRect/>
          </a:stretch>
        </p:blipFill>
        <p:spPr>
          <a:xfrm>
            <a:off x="4736593" y="2038221"/>
            <a:ext cx="2595619" cy="2558705"/>
          </a:xfrm>
        </p:spPr>
      </p:pic>
    </p:spTree>
    <p:extLst>
      <p:ext uri="{BB962C8B-B14F-4D97-AF65-F5344CB8AC3E}">
        <p14:creationId xmlns:p14="http://schemas.microsoft.com/office/powerpoint/2010/main" val="1225157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C:\Users\1\Desktop\gudilin.jpg">
            <a:extLst>
              <a:ext uri="{FF2B5EF4-FFF2-40B4-BE49-F238E27FC236}">
                <a16:creationId xmlns:a16="http://schemas.microsoft.com/office/drawing/2014/main" id="{51067505-DF80-4991-9122-D2FF9AA5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6905" y="1451594"/>
            <a:ext cx="2109004" cy="2137124"/>
          </a:xfrm>
          <a:prstGeom prst="rect">
            <a:avLst/>
          </a:prstGeom>
          <a:noFill/>
        </p:spPr>
      </p:pic>
      <p:pic>
        <p:nvPicPr>
          <p:cNvPr id="29" name="Picture 3" descr="C:\Users\1\Desktop\panchenko.jpg">
            <a:extLst>
              <a:ext uri="{FF2B5EF4-FFF2-40B4-BE49-F238E27FC236}">
                <a16:creationId xmlns:a16="http://schemas.microsoft.com/office/drawing/2014/main" id="{DEF7A3FC-6D2C-4EC6-A428-FB7D9C40727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711" b="711"/>
          <a:stretch>
            <a:fillRect/>
          </a:stretch>
        </p:blipFill>
        <p:spPr bwMode="auto">
          <a:xfrm>
            <a:off x="1182688" y="1460500"/>
            <a:ext cx="2120900" cy="2090738"/>
          </a:xfrm>
          <a:prstGeom prst="rect">
            <a:avLst/>
          </a:prstGeom>
          <a:noFill/>
        </p:spPr>
      </p:pic>
      <p:pic>
        <p:nvPicPr>
          <p:cNvPr id="30" name="Picture 2" descr="C:\Users\1\Desktop\birukova.jpg">
            <a:extLst>
              <a:ext uri="{FF2B5EF4-FFF2-40B4-BE49-F238E27FC236}">
                <a16:creationId xmlns:a16="http://schemas.microsoft.com/office/drawing/2014/main" id="{BA3939C1-4168-4292-99A8-DE3E6117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0280" y="1468402"/>
            <a:ext cx="2120210" cy="2120210"/>
          </a:xfrm>
          <a:prstGeom prst="rect">
            <a:avLst/>
          </a:prstGeom>
          <a:noFill/>
        </p:spPr>
      </p:pic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B4B0C0C-97D3-41B2-9AA6-D9AD86D8A666}"/>
              </a:ext>
            </a:extLst>
          </p:cNvPr>
          <p:cNvSpPr/>
          <p:nvPr/>
        </p:nvSpPr>
        <p:spPr>
          <a:xfrm>
            <a:off x="48740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0D78418-13FC-4626-868C-73AC5D82528D}"/>
              </a:ext>
            </a:extLst>
          </p:cNvPr>
          <p:cNvSpPr/>
          <p:nvPr/>
        </p:nvSpPr>
        <p:spPr>
          <a:xfrm>
            <a:off x="86332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6" name="Freeform: Shape 29">
            <a:extLst>
              <a:ext uri="{FF2B5EF4-FFF2-40B4-BE49-F238E27FC236}">
                <a16:creationId xmlns:a16="http://schemas.microsoft.com/office/drawing/2014/main" id="{EB65BDD9-3631-43B6-A96C-B6CE9FA141BF}"/>
              </a:ext>
            </a:extLst>
          </p:cNvPr>
          <p:cNvSpPr/>
          <p:nvPr/>
        </p:nvSpPr>
        <p:spPr>
          <a:xfrm>
            <a:off x="99757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1840596" y="323983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Отзывы выпускников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551" y="4972421"/>
            <a:ext cx="3287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+mj-lt"/>
              </a:rPr>
              <a:t>Обучение в </a:t>
            </a:r>
            <a:r>
              <a:rPr lang="ru-RU" sz="1100" dirty="0" err="1">
                <a:latin typeface="+mj-lt"/>
              </a:rPr>
              <a:t>ШАГе</a:t>
            </a:r>
            <a:r>
              <a:rPr lang="ru-RU" sz="1100" dirty="0">
                <a:latin typeface="+mj-lt"/>
              </a:rPr>
              <a:t> превзошло мои ожидания. Такие преподаватели как Елена </a:t>
            </a:r>
            <a:r>
              <a:rPr lang="ru-RU" sz="1100" dirty="0" err="1">
                <a:latin typeface="+mj-lt"/>
              </a:rPr>
              <a:t>Шишковец</a:t>
            </a:r>
            <a:r>
              <a:rPr lang="ru-RU" sz="1100" dirty="0">
                <a:latin typeface="+mj-lt"/>
              </a:rPr>
              <a:t> или Кирилл Лобода смогли объяснить очень сложные вещи достаточно простыми словами, сумели привить любовь к той специализации, которую они преподавали, научили делать готовый продукт, а не просто учебный проект.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2702" y="3939809"/>
            <a:ext cx="376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+mj-lt"/>
              </a:rPr>
              <a:t>Наталья Панченко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0232" y="4579226"/>
            <a:ext cx="3025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100"/>
                </a:solidFill>
                <a:latin typeface="+mj-lt"/>
              </a:rPr>
              <a:t>Game-designer </a:t>
            </a:r>
            <a:r>
              <a:rPr lang="ru-RU" sz="1200" dirty="0">
                <a:solidFill>
                  <a:srgbClr val="FFF100"/>
                </a:solidFill>
                <a:latin typeface="+mj-lt"/>
              </a:rPr>
              <a:t>в </a:t>
            </a:r>
            <a:r>
              <a:rPr lang="en-US" sz="1200" dirty="0">
                <a:solidFill>
                  <a:srgbClr val="FFF100"/>
                </a:solidFill>
                <a:latin typeface="+mj-lt"/>
              </a:rPr>
              <a:t>Innovation Group</a:t>
            </a:r>
            <a:endParaRPr lang="ru-RU" sz="1200" dirty="0">
              <a:solidFill>
                <a:srgbClr val="FFF10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31" y="3930203"/>
            <a:ext cx="327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+mj-lt"/>
              </a:rPr>
              <a:t>Ольга Бирюкова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795" y="4481082"/>
            <a:ext cx="358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FFF100"/>
                </a:solidFill>
                <a:latin typeface="+mj-lt"/>
              </a:rPr>
              <a:t>Разработчик мобильных приложений для </a:t>
            </a:r>
            <a:r>
              <a:rPr lang="ru-RU" sz="1200" dirty="0" err="1">
                <a:solidFill>
                  <a:srgbClr val="FFF100"/>
                </a:solidFill>
                <a:latin typeface="+mj-lt"/>
              </a:rPr>
              <a:t>Android</a:t>
            </a:r>
            <a:r>
              <a:rPr lang="ru-RU" sz="1200" dirty="0">
                <a:solidFill>
                  <a:srgbClr val="FFF100"/>
                </a:solidFill>
                <a:latin typeface="+mj-lt"/>
              </a:rPr>
              <a:t> в </a:t>
            </a:r>
            <a:r>
              <a:rPr lang="ru-RU" sz="1200" dirty="0" err="1">
                <a:solidFill>
                  <a:srgbClr val="FFF100"/>
                </a:solidFill>
                <a:latin typeface="+mj-lt"/>
              </a:rPr>
              <a:t>GlobalLogic</a:t>
            </a:r>
            <a:r>
              <a:rPr lang="ru-RU" sz="1200" dirty="0">
                <a:solidFill>
                  <a:srgbClr val="FFF100"/>
                </a:solidFill>
                <a:latin typeface="+mj-lt"/>
              </a:rPr>
              <a:t> </a:t>
            </a:r>
            <a:r>
              <a:rPr lang="ru-RU" sz="1200" dirty="0" err="1">
                <a:solidFill>
                  <a:srgbClr val="FFF100"/>
                </a:solidFill>
                <a:latin typeface="+mj-lt"/>
              </a:rPr>
              <a:t>Ukraine</a:t>
            </a:r>
            <a:endParaRPr lang="ru-RU" sz="1200" dirty="0">
              <a:solidFill>
                <a:srgbClr val="FFF100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828" y="4970406"/>
            <a:ext cx="324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+mj-lt"/>
              </a:rPr>
              <a:t>В ходе обучения в Компьютерной Академии ШАГ я получила необходимые знания и практику , изучила особенности создания программного продукта, определила для себя цели и направление дальнейшего развития.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007" y="3922009"/>
            <a:ext cx="358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+mj-lt"/>
              </a:rPr>
              <a:t>Денис </a:t>
            </a:r>
            <a:r>
              <a:rPr lang="ru-RU" sz="2800" b="1" dirty="0" err="1">
                <a:latin typeface="+mj-lt"/>
              </a:rPr>
              <a:t>Гудилин</a:t>
            </a:r>
            <a:endParaRPr lang="ru-RU" sz="2800" b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7532" y="4431401"/>
            <a:ext cx="33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100"/>
                </a:solidFill>
                <a:latin typeface="+mj-lt"/>
              </a:rPr>
              <a:t>Research IT Support Analyst в Barclays Capital (</a:t>
            </a:r>
            <a:r>
              <a:rPr lang="en-US" sz="1200" dirty="0" err="1">
                <a:solidFill>
                  <a:srgbClr val="FFF100"/>
                </a:solidFill>
                <a:latin typeface="+mj-lt"/>
              </a:rPr>
              <a:t>Англия</a:t>
            </a:r>
            <a:r>
              <a:rPr lang="en-US" sz="1200" dirty="0">
                <a:solidFill>
                  <a:srgbClr val="FFF100"/>
                </a:solidFill>
                <a:latin typeface="+mj-lt"/>
              </a:rPr>
              <a:t>)</a:t>
            </a:r>
            <a:endParaRPr lang="ru-RU" sz="1200" dirty="0">
              <a:solidFill>
                <a:srgbClr val="FFF100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8695" y="4942747"/>
            <a:ext cx="3436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+mj-lt"/>
              </a:rPr>
              <a:t>Для меня при выборе места обучения сыграли роль ключевые факторы: узкоспециализированное обучение по актуальным программам ведущих </a:t>
            </a:r>
            <a:r>
              <a:rPr lang="ru-RU" sz="1100" dirty="0" err="1">
                <a:latin typeface="+mj-lt"/>
              </a:rPr>
              <a:t>IТ-компаний</a:t>
            </a:r>
            <a:r>
              <a:rPr lang="ru-RU" sz="1100" dirty="0">
                <a:latin typeface="+mj-lt"/>
              </a:rPr>
              <a:t>, практика на современном оборудовании и возможность получить международные сертификаты, без которых в моей сфере работать в престижной компании очень сложно.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8329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381976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0145512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5" descr="C:\Users\1\Desktop\2000px-Innovation_Group_logo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1675" y="3374733"/>
            <a:ext cx="1303550" cy="462108"/>
          </a:xfrm>
          <a:prstGeom prst="rect">
            <a:avLst/>
          </a:prstGeom>
          <a:noFill/>
        </p:spPr>
      </p:pic>
      <p:pic>
        <p:nvPicPr>
          <p:cNvPr id="24" name="Picture 6" descr="C:\Users\1\Desktop\GlobalLogi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5180" y="3477930"/>
            <a:ext cx="1330619" cy="300340"/>
          </a:xfrm>
          <a:prstGeom prst="rect">
            <a:avLst/>
          </a:prstGeom>
          <a:noFill/>
        </p:spPr>
      </p:pic>
      <p:pic>
        <p:nvPicPr>
          <p:cNvPr id="25" name="Picture 7" descr="C:\Users\1\Desktop\barclays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89923" y="3327451"/>
            <a:ext cx="1497004" cy="60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90288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-584200"/>
            <a:ext cx="12734925" cy="90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6274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17453"/>
          <a:stretch>
            <a:fillRect/>
          </a:stretch>
        </p:blipFill>
        <p:spPr>
          <a:xfrm>
            <a:off x="1277938" y="2520950"/>
            <a:ext cx="2278062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latin typeface="Ubuntu" panose="020B0504030602030204" pitchFamily="34" charset="0"/>
              </a:rPr>
              <a:t>Продолжаем!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Знакомство </a:t>
            </a:r>
            <a:endParaRPr lang="en-US" b="1" dirty="0">
              <a:latin typeface="Ubuntu" panose="020B0504030602030204" pitchFamily="34" charset="0"/>
            </a:endParaRP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с Академией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Экскурсия / собеседование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Индивидуальные консультации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63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17453"/>
          <a:stretch>
            <a:fillRect/>
          </a:stretch>
        </p:blipFill>
        <p:spPr>
          <a:xfrm>
            <a:off x="1277938" y="2520950"/>
            <a:ext cx="2278062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Знакомство </a:t>
            </a:r>
            <a:endParaRPr lang="en-US" b="1" dirty="0">
              <a:latin typeface="Ubuntu" panose="020B0504030602030204" pitchFamily="34" charset="0"/>
            </a:endParaRP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с Академией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Экскурсия / собеседование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Индивидуальные консультации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0488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EDF295-F135-401C-8F91-6D79D8C9136D}"/>
              </a:ext>
            </a:extLst>
          </p:cNvPr>
          <p:cNvSpPr/>
          <p:nvPr/>
        </p:nvSpPr>
        <p:spPr>
          <a:xfrm>
            <a:off x="9022023" y="3884246"/>
            <a:ext cx="3169977" cy="29699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" b="1159"/>
          <a:stretch>
            <a:fillRect/>
          </a:stretch>
        </p:blipFill>
        <p:spPr>
          <a:xfrm>
            <a:off x="8539502" y="290059"/>
            <a:ext cx="3444215" cy="3364985"/>
          </a:xfrm>
        </p:spPr>
      </p:pic>
      <p:sp>
        <p:nvSpPr>
          <p:cNvPr id="4" name="TextBox 3"/>
          <p:cNvSpPr txBox="1"/>
          <p:nvPr/>
        </p:nvSpPr>
        <p:spPr>
          <a:xfrm>
            <a:off x="152691" y="451879"/>
            <a:ext cx="4888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0070C0"/>
                </a:solidFill>
                <a:latin typeface="Ubuntu" panose="020B0504030602030204" pitchFamily="34" charset="0"/>
              </a:rPr>
              <a:t>Компьютерная Академия ШАГ</a:t>
            </a:r>
            <a:endParaRPr lang="en-US" sz="36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algn="ctr"/>
            <a:r>
              <a:rPr lang="ru-RU" sz="3600" b="1" dirty="0">
                <a:solidFill>
                  <a:srgbClr val="0070C0"/>
                </a:solidFill>
                <a:latin typeface="Ubuntu" panose="020B0504030602030204" pitchFamily="34" charset="0"/>
              </a:rPr>
              <a:t>Днепр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292" y="2450567"/>
            <a:ext cx="48880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Открыт в </a:t>
            </a:r>
            <a:r>
              <a:rPr lang="ru-RU" dirty="0" smtClean="0">
                <a:latin typeface="Ubuntu" panose="020B0504030602030204" pitchFamily="34" charset="0"/>
              </a:rPr>
              <a:t>200</a:t>
            </a:r>
            <a:r>
              <a:rPr lang="en-US" dirty="0" smtClean="0">
                <a:latin typeface="Ubuntu" panose="020B0504030602030204" pitchFamily="34" charset="0"/>
              </a:rPr>
              <a:t>1</a:t>
            </a:r>
            <a:r>
              <a:rPr lang="ru-RU" dirty="0" smtClean="0">
                <a:latin typeface="Ubuntu" panose="020B0504030602030204" pitchFamily="34" charset="0"/>
              </a:rPr>
              <a:t> </a:t>
            </a:r>
            <a:r>
              <a:rPr lang="ru-RU" dirty="0">
                <a:latin typeface="Ubuntu" panose="020B0504030602030204" pitchFamily="34" charset="0"/>
              </a:rPr>
              <a:t>году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5000 выпускников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Первые места на международном чемпионате «Золотой байт»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В декабре 2018 получил лицензию МОН и открыл </a:t>
            </a:r>
            <a:r>
              <a:rPr lang="en-US" dirty="0">
                <a:latin typeface="Ubuntu" panose="020B0504030602030204" pitchFamily="34" charset="0"/>
              </a:rPr>
              <a:t>IT Step University Dnipro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В марте 2019 – открытие филиала на Левом берегу </a:t>
            </a:r>
            <a:r>
              <a:rPr lang="ru-RU" dirty="0" err="1">
                <a:latin typeface="Ubuntu" panose="020B0504030602030204" pitchFamily="34" charset="0"/>
              </a:rPr>
              <a:t>г.Днепр</a:t>
            </a:r>
            <a:r>
              <a:rPr lang="ru-RU" dirty="0" smtClean="0">
                <a:latin typeface="Ubuntu" panose="020B0504030602030204" pitchFamily="34" charset="0"/>
              </a:rPr>
              <a:t>!</a:t>
            </a:r>
            <a:endParaRPr lang="ru-RU" dirty="0">
              <a:latin typeface="Ubuntu" panose="020B0504030602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80857" y="1882611"/>
            <a:ext cx="2125683" cy="899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31" y="306591"/>
            <a:ext cx="3181544" cy="3581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48" y="4056112"/>
            <a:ext cx="4281652" cy="25351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40" y="3884662"/>
            <a:ext cx="3740799" cy="22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685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1E2A97-7498-49B4-9E69-E34CC0AB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7AC178-6AE4-4012-94F0-5F1DAE4F4FA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B41465-E0C6-464F-BA83-658690FB87BF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1E3AB6-9C40-40C2-8A24-FF93902F32B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5A2EF-C33E-4E78-A175-B250D7CD885A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4CDC22-AAE9-4CBD-AB76-85A9EA3AB7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A8FEED-C5D8-49B9-AAC6-55B468DC6F0A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DE003E-B1DC-45FE-A670-3E47DAE64C7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C70183-462C-4C66-80C1-1D6F5940228E}"/>
              </a:ext>
            </a:extLst>
          </p:cNvPr>
          <p:cNvSpPr txBox="1"/>
          <p:nvPr/>
        </p:nvSpPr>
        <p:spPr>
          <a:xfrm>
            <a:off x="1676733" y="422739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297972-7184-4556-80C6-5260B3A9BB0F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326EB2-18C2-48E6-9FF4-A466515DD782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9F5E8D-7595-48C9-A1F4-682B2960138A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94EE86-A1A3-4D33-A6BF-1515FE6D22A0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6FCF109-3B7E-4082-A21F-C417EBE7AEDD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830BCD-6C55-4EBB-9BE7-709964F1D8A5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0A647F5-7583-4667-AA84-3C9ED8082D7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E1E960-2254-4A8B-AB6B-F7EC7C3A5E6D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127D043-0CDF-410C-AAFF-92AA5A5C8BCF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FAE0E7-1BDD-471F-97C0-E4CDA0C581ED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D1741C-F6B2-4FC2-9C4F-A1B73070F119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9C5B08-841F-4E62-B21F-CCACB1966EB0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26E9A24-7040-420E-8964-404238FA522D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ABF68EB-CF54-411C-BE0B-08D4FF498AC2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C71B47B-3E5A-47C6-9236-F4BDCA3E8A9A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6AD337-EDC5-4389-8F51-28A41FBCEAFA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B580210-74F3-481E-9E99-2F8325514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EE6A7F-203C-4E00-8091-3A9557597FC1}"/>
              </a:ext>
            </a:extLst>
          </p:cNvPr>
          <p:cNvSpPr txBox="1"/>
          <p:nvPr/>
        </p:nvSpPr>
        <p:spPr>
          <a:xfrm>
            <a:off x="8527576" y="483548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AC33E40-20AA-42EE-A43C-FD0A0A092940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D7A5086-995D-4F58-90E8-A52082D5F8B9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FBA07A0-42C9-4273-83AE-738B55E3F14B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A25C985-B2B2-43C8-8624-F6D88B136AD6}"/>
              </a:ext>
            </a:extLst>
          </p:cNvPr>
          <p:cNvSpPr txBox="1"/>
          <p:nvPr/>
        </p:nvSpPr>
        <p:spPr>
          <a:xfrm>
            <a:off x="6713974" y="6335056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Камбоджа</a:t>
            </a: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4A7AB6D2-402B-4B7F-AAF8-D4B4A129E66D}"/>
              </a:ext>
            </a:extLst>
          </p:cNvPr>
          <p:cNvGrpSpPr/>
          <p:nvPr/>
        </p:nvGrpSpPr>
        <p:grpSpPr>
          <a:xfrm>
            <a:off x="4390438" y="4007745"/>
            <a:ext cx="1080655" cy="287864"/>
            <a:chOff x="4390438" y="4007745"/>
            <a:chExt cx="1080655" cy="287864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3EBE1F59-A225-407A-B402-410C0B2B7126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2C7B52-B4A7-4B7E-87F0-663664F7B9B6}"/>
                </a:ext>
              </a:extLst>
            </p:cNvPr>
            <p:cNvSpPr txBox="1"/>
            <p:nvPr/>
          </p:nvSpPr>
          <p:spPr>
            <a:xfrm>
              <a:off x="4390438" y="400774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Одесса</a:t>
              </a: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8A14161-1983-454C-ABBF-571B8535CE74}"/>
              </a:ext>
            </a:extLst>
          </p:cNvPr>
          <p:cNvGrpSpPr/>
          <p:nvPr/>
        </p:nvGrpSpPr>
        <p:grpSpPr>
          <a:xfrm>
            <a:off x="4894216" y="3769206"/>
            <a:ext cx="1080655" cy="287864"/>
            <a:chOff x="4894216" y="3769206"/>
            <a:chExt cx="1080655" cy="287864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553F722-A455-425C-A5FF-E59B947717C0}"/>
                </a:ext>
              </a:extLst>
            </p:cNvPr>
            <p:cNvSpPr/>
            <p:nvPr/>
          </p:nvSpPr>
          <p:spPr>
            <a:xfrm>
              <a:off x="5021366" y="3983797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D60246-9308-45DF-854D-76C01F9E9F8B}"/>
                </a:ext>
              </a:extLst>
            </p:cNvPr>
            <p:cNvSpPr txBox="1"/>
            <p:nvPr/>
          </p:nvSpPr>
          <p:spPr>
            <a:xfrm>
              <a:off x="4894216" y="3769206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Николаев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C620EAF6-1197-4BBA-AA02-FA697104C44A}"/>
              </a:ext>
            </a:extLst>
          </p:cNvPr>
          <p:cNvGrpSpPr/>
          <p:nvPr/>
        </p:nvGrpSpPr>
        <p:grpSpPr>
          <a:xfrm>
            <a:off x="5190366" y="3960399"/>
            <a:ext cx="1080655" cy="287864"/>
            <a:chOff x="5190366" y="3960399"/>
            <a:chExt cx="1080655" cy="287864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B802776A-8FA2-4117-8ED1-201280CC8724}"/>
                </a:ext>
              </a:extLst>
            </p:cNvPr>
            <p:cNvSpPr/>
            <p:nvPr/>
          </p:nvSpPr>
          <p:spPr>
            <a:xfrm>
              <a:off x="5317516" y="4174990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8E049D-A4BE-46EA-BA79-DF11C647C5C6}"/>
                </a:ext>
              </a:extLst>
            </p:cNvPr>
            <p:cNvSpPr txBox="1"/>
            <p:nvPr/>
          </p:nvSpPr>
          <p:spPr>
            <a:xfrm>
              <a:off x="5190366" y="396039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Херсон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EC954BD8-B308-42F0-94B6-A25580234EB3}"/>
              </a:ext>
            </a:extLst>
          </p:cNvPr>
          <p:cNvGrpSpPr/>
          <p:nvPr/>
        </p:nvGrpSpPr>
        <p:grpSpPr>
          <a:xfrm>
            <a:off x="6001179" y="3843532"/>
            <a:ext cx="1080655" cy="271414"/>
            <a:chOff x="5366112" y="4129283"/>
            <a:chExt cx="1080655" cy="27141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B4B66F6-FD26-4059-BC9E-DFC60B1AB9C1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69780F-70B7-40FD-89D9-1651812188CC}"/>
                </a:ext>
              </a:extLst>
            </p:cNvPr>
            <p:cNvSpPr txBox="1"/>
            <p:nvPr/>
          </p:nvSpPr>
          <p:spPr>
            <a:xfrm>
              <a:off x="5366112" y="412928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Мариуполь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700AF5E0-A1BF-48D9-84EB-152C01BA046B}"/>
              </a:ext>
            </a:extLst>
          </p:cNvPr>
          <p:cNvGrpSpPr/>
          <p:nvPr/>
        </p:nvGrpSpPr>
        <p:grpSpPr>
          <a:xfrm>
            <a:off x="5908583" y="3592489"/>
            <a:ext cx="1096377" cy="279629"/>
            <a:chOff x="5646297" y="4049805"/>
            <a:chExt cx="1096377" cy="279629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F5C217F-CDEF-410D-B3EA-DC94A35FF625}"/>
                </a:ext>
              </a:extLst>
            </p:cNvPr>
            <p:cNvSpPr/>
            <p:nvPr/>
          </p:nvSpPr>
          <p:spPr>
            <a:xfrm>
              <a:off x="5646297" y="4256161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3EB76F-58CC-42C6-872C-407D07945834}"/>
                </a:ext>
              </a:extLst>
            </p:cNvPr>
            <p:cNvSpPr txBox="1"/>
            <p:nvPr/>
          </p:nvSpPr>
          <p:spPr>
            <a:xfrm>
              <a:off x="5662019" y="404980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Запорожье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5997F064-C0BE-409C-842E-718F79A17946}"/>
              </a:ext>
            </a:extLst>
          </p:cNvPr>
          <p:cNvGrpSpPr/>
          <p:nvPr/>
        </p:nvGrpSpPr>
        <p:grpSpPr>
          <a:xfrm>
            <a:off x="5536664" y="3471524"/>
            <a:ext cx="1096377" cy="279629"/>
            <a:chOff x="5646297" y="4049805"/>
            <a:chExt cx="1096377" cy="279629"/>
          </a:xfrm>
        </p:grpSpPr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AC9969B8-8B8C-40A7-BBF6-20D4CBC4899E}"/>
                </a:ext>
              </a:extLst>
            </p:cNvPr>
            <p:cNvSpPr/>
            <p:nvPr/>
          </p:nvSpPr>
          <p:spPr>
            <a:xfrm>
              <a:off x="5646297" y="4256161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6EB8C7-9300-4117-A71C-F14C172693CA}"/>
                </a:ext>
              </a:extLst>
            </p:cNvPr>
            <p:cNvSpPr txBox="1"/>
            <p:nvPr/>
          </p:nvSpPr>
          <p:spPr>
            <a:xfrm>
              <a:off x="5662019" y="404980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Кривой Рог</a:t>
              </a: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0059B0CC-D85A-43B0-A6C2-62770913AD6F}"/>
              </a:ext>
            </a:extLst>
          </p:cNvPr>
          <p:cNvGrpSpPr/>
          <p:nvPr/>
        </p:nvGrpSpPr>
        <p:grpSpPr>
          <a:xfrm>
            <a:off x="5749910" y="3307864"/>
            <a:ext cx="1080655" cy="230832"/>
            <a:chOff x="5398083" y="4224153"/>
            <a:chExt cx="1080655" cy="230832"/>
          </a:xfrm>
        </p:grpSpPr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FCCA1FD-AD73-481C-8574-3D573A552781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960355-25F6-4434-8AD5-B5889681B660}"/>
                </a:ext>
              </a:extLst>
            </p:cNvPr>
            <p:cNvSpPr txBox="1"/>
            <p:nvPr/>
          </p:nvSpPr>
          <p:spPr>
            <a:xfrm>
              <a:off x="5398083" y="422415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Днепр</a:t>
              </a: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C5BA1C1D-2BE7-462F-BC9C-F2E2B942E368}"/>
              </a:ext>
            </a:extLst>
          </p:cNvPr>
          <p:cNvGrpSpPr/>
          <p:nvPr/>
        </p:nvGrpSpPr>
        <p:grpSpPr>
          <a:xfrm>
            <a:off x="5341817" y="3121870"/>
            <a:ext cx="1080655" cy="230832"/>
            <a:chOff x="5172684" y="4247643"/>
            <a:chExt cx="1080655" cy="230832"/>
          </a:xfrm>
        </p:grpSpPr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7887658B-064E-49CF-9E22-B49D9D6D3FE1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FAF8D0-3B68-4F24-AB71-77A51EB50A18}"/>
                </a:ext>
              </a:extLst>
            </p:cNvPr>
            <p:cNvSpPr txBox="1"/>
            <p:nvPr/>
          </p:nvSpPr>
          <p:spPr>
            <a:xfrm>
              <a:off x="5172684" y="424764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Каменское</a:t>
              </a: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9BC93C2C-7D42-480D-A8D1-8B2D92F09D7A}"/>
              </a:ext>
            </a:extLst>
          </p:cNvPr>
          <p:cNvGrpSpPr/>
          <p:nvPr/>
        </p:nvGrpSpPr>
        <p:grpSpPr>
          <a:xfrm>
            <a:off x="5894712" y="2946814"/>
            <a:ext cx="1080655" cy="230832"/>
            <a:chOff x="5304135" y="4238884"/>
            <a:chExt cx="1080655" cy="230832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0DF37A34-BE66-4619-BEAE-448741F6820B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381BA8B-31FC-4F65-A720-AE3261E72655}"/>
                </a:ext>
              </a:extLst>
            </p:cNvPr>
            <p:cNvSpPr txBox="1"/>
            <p:nvPr/>
          </p:nvSpPr>
          <p:spPr>
            <a:xfrm>
              <a:off x="5304135" y="4238884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Харьков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58F68A4-F9ED-4F7E-B00C-C7E2E29027FD}"/>
              </a:ext>
            </a:extLst>
          </p:cNvPr>
          <p:cNvGrpSpPr/>
          <p:nvPr/>
        </p:nvGrpSpPr>
        <p:grpSpPr>
          <a:xfrm>
            <a:off x="4926269" y="2941657"/>
            <a:ext cx="1080655" cy="230832"/>
            <a:chOff x="5290008" y="4232989"/>
            <a:chExt cx="1080655" cy="230832"/>
          </a:xfrm>
        </p:grpSpPr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F26C27-2A91-4770-A135-6ADE5918B49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B58BD5-D568-4FC1-A53B-534E6BC684BB}"/>
                </a:ext>
              </a:extLst>
            </p:cNvPr>
            <p:cNvSpPr txBox="1"/>
            <p:nvPr/>
          </p:nvSpPr>
          <p:spPr>
            <a:xfrm>
              <a:off x="5290008" y="423298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Полтава</a:t>
              </a:r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C2FD7282-F4E7-47EF-92AA-F53C1512A012}"/>
              </a:ext>
            </a:extLst>
          </p:cNvPr>
          <p:cNvGrpSpPr/>
          <p:nvPr/>
        </p:nvGrpSpPr>
        <p:grpSpPr>
          <a:xfrm>
            <a:off x="4251416" y="2814387"/>
            <a:ext cx="1080655" cy="230832"/>
            <a:chOff x="5490891" y="4242854"/>
            <a:chExt cx="1080655" cy="230832"/>
          </a:xfrm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D42C97CF-4F46-4C7C-A278-2ED45213D759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72B824C-30DC-4F9E-B48C-0DA1BD56DF8F}"/>
                </a:ext>
              </a:extLst>
            </p:cNvPr>
            <p:cNvSpPr txBox="1"/>
            <p:nvPr/>
          </p:nvSpPr>
          <p:spPr>
            <a:xfrm>
              <a:off x="5490891" y="4242854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Киев</a:t>
              </a:r>
            </a:p>
          </p:txBody>
        </p: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6D7177F1-79E8-439C-887D-9E4618E33366}"/>
              </a:ext>
            </a:extLst>
          </p:cNvPr>
          <p:cNvGrpSpPr/>
          <p:nvPr/>
        </p:nvGrpSpPr>
        <p:grpSpPr>
          <a:xfrm>
            <a:off x="4981210" y="2437805"/>
            <a:ext cx="1092486" cy="249078"/>
            <a:chOff x="5925425" y="4327424"/>
            <a:chExt cx="1092486" cy="249078"/>
          </a:xfrm>
        </p:grpSpPr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CB706569-D301-463B-9E17-256E8AE44BD2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54AE1B-1868-4DB0-974D-09957240CB83}"/>
                </a:ext>
              </a:extLst>
            </p:cNvPr>
            <p:cNvSpPr txBox="1"/>
            <p:nvPr/>
          </p:nvSpPr>
          <p:spPr>
            <a:xfrm>
              <a:off x="5937256" y="434567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Чернигов</a:t>
              </a: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7750D-5054-4621-A0DF-58AC02F9196A}"/>
              </a:ext>
            </a:extLst>
          </p:cNvPr>
          <p:cNvGrpSpPr/>
          <p:nvPr/>
        </p:nvGrpSpPr>
        <p:grpSpPr>
          <a:xfrm>
            <a:off x="4283558" y="3019403"/>
            <a:ext cx="1120249" cy="230832"/>
            <a:chOff x="4517588" y="4132572"/>
            <a:chExt cx="1120249" cy="230832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05C1C45D-E763-4B36-857F-53A858B339F3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0E3C629-47F6-449F-800C-17179E7EEEEE}"/>
                </a:ext>
              </a:extLst>
            </p:cNvPr>
            <p:cNvSpPr txBox="1"/>
            <p:nvPr/>
          </p:nvSpPr>
          <p:spPr>
            <a:xfrm>
              <a:off x="4557182" y="4132572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Житомир</a:t>
              </a:r>
            </a:p>
          </p:txBody>
        </p:sp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41793EB6-DFCA-45D0-882E-DE5EF4F5B18B}"/>
              </a:ext>
            </a:extLst>
          </p:cNvPr>
          <p:cNvGrpSpPr/>
          <p:nvPr/>
        </p:nvGrpSpPr>
        <p:grpSpPr>
          <a:xfrm>
            <a:off x="2736227" y="3045219"/>
            <a:ext cx="1104505" cy="230832"/>
            <a:chOff x="4517588" y="4142593"/>
            <a:chExt cx="1104505" cy="230832"/>
          </a:xfrm>
        </p:grpSpPr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64CF54FA-712A-4AF7-BA5D-4B081F12E53E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5F6A09-06D0-4658-ABE8-5F5A19EFE012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Львов</a:t>
              </a: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FA995CF2-8C4C-4B95-A870-C363E495292F}"/>
              </a:ext>
            </a:extLst>
          </p:cNvPr>
          <p:cNvGrpSpPr/>
          <p:nvPr/>
        </p:nvGrpSpPr>
        <p:grpSpPr>
          <a:xfrm>
            <a:off x="2653977" y="3261643"/>
            <a:ext cx="1264937" cy="230832"/>
            <a:chOff x="4517588" y="4142593"/>
            <a:chExt cx="1264937" cy="230832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8092BAFD-987B-4A3B-B267-2FE31177A0E9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0FA2BD-FEDC-498F-9D2C-866555723DB6}"/>
                </a:ext>
              </a:extLst>
            </p:cNvPr>
            <p:cNvSpPr txBox="1"/>
            <p:nvPr/>
          </p:nvSpPr>
          <p:spPr>
            <a:xfrm>
              <a:off x="4541438" y="4142593"/>
              <a:ext cx="12410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Ивано-Франковск</a:t>
              </a:r>
            </a:p>
          </p:txBody>
        </p:sp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D715C0C5-ED00-440A-B687-2DFE6D6618BD}"/>
              </a:ext>
            </a:extLst>
          </p:cNvPr>
          <p:cNvGrpSpPr/>
          <p:nvPr/>
        </p:nvGrpSpPr>
        <p:grpSpPr>
          <a:xfrm>
            <a:off x="3252651" y="3414782"/>
            <a:ext cx="1264937" cy="230832"/>
            <a:chOff x="4517588" y="4142593"/>
            <a:chExt cx="1264937" cy="230832"/>
          </a:xfrm>
        </p:grpSpPr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C4D7281D-245A-4537-A66B-D491494D7799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EC9C48-4363-42B9-9E9D-F27D225DD996}"/>
                </a:ext>
              </a:extLst>
            </p:cNvPr>
            <p:cNvSpPr txBox="1"/>
            <p:nvPr/>
          </p:nvSpPr>
          <p:spPr>
            <a:xfrm>
              <a:off x="4541438" y="4142593"/>
              <a:ext cx="12410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Черновцы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7C51374E-8454-499A-BBCA-CB95F1014D93}"/>
              </a:ext>
            </a:extLst>
          </p:cNvPr>
          <p:cNvGrpSpPr/>
          <p:nvPr/>
        </p:nvGrpSpPr>
        <p:grpSpPr>
          <a:xfrm>
            <a:off x="3483606" y="3034656"/>
            <a:ext cx="1104505" cy="230832"/>
            <a:chOff x="4517588" y="4142593"/>
            <a:chExt cx="1104505" cy="230832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667DAE0D-0A61-46E0-86C4-05A6BD93DC43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684340-6C4E-472C-A838-21584E1B984D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Тернополь</a:t>
              </a:r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FBA51959-4BA3-417B-A711-F1C1008E95FA}"/>
              </a:ext>
            </a:extLst>
          </p:cNvPr>
          <p:cNvGrpSpPr/>
          <p:nvPr/>
        </p:nvGrpSpPr>
        <p:grpSpPr>
          <a:xfrm>
            <a:off x="3081339" y="2609152"/>
            <a:ext cx="1104505" cy="230832"/>
            <a:chOff x="4517588" y="4142593"/>
            <a:chExt cx="1104505" cy="230832"/>
          </a:xfrm>
        </p:grpSpPr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F0933F57-FED5-48FC-BA16-BA1A8026978D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1B325A7-A3DA-4913-A2C5-B15773B7B5ED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Луцк</a:t>
              </a:r>
            </a:p>
          </p:txBody>
        </p:sp>
      </p:grp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2F1D10FF-BD36-466A-A929-763E8718913B}"/>
              </a:ext>
            </a:extLst>
          </p:cNvPr>
          <p:cNvGrpSpPr/>
          <p:nvPr/>
        </p:nvGrpSpPr>
        <p:grpSpPr>
          <a:xfrm>
            <a:off x="3423431" y="2784107"/>
            <a:ext cx="1104505" cy="230832"/>
            <a:chOff x="4517588" y="4142593"/>
            <a:chExt cx="1104505" cy="230832"/>
          </a:xfrm>
        </p:grpSpPr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A95AE09B-39A9-47BC-A450-F095AD7A14B4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6490E29-F65D-4ACB-9DC3-1DE8458B350B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Ровно</a:t>
              </a:r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DC1FC522-82AA-431E-BCA6-BE57CBCAB296}"/>
              </a:ext>
            </a:extLst>
          </p:cNvPr>
          <p:cNvGrpSpPr/>
          <p:nvPr/>
        </p:nvGrpSpPr>
        <p:grpSpPr>
          <a:xfrm>
            <a:off x="3887265" y="3193935"/>
            <a:ext cx="1104505" cy="230832"/>
            <a:chOff x="4517588" y="4142593"/>
            <a:chExt cx="1104505" cy="230832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0D03DAAE-B556-4D2E-BB2B-5A4046F5EC8A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DB8F491-9D26-4FBD-9292-E2BC330E436F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Хмельницкий</a:t>
              </a:r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8E8D1D59-BFAB-455A-8C8B-30FD151A6BCF}"/>
              </a:ext>
            </a:extLst>
          </p:cNvPr>
          <p:cNvGrpSpPr/>
          <p:nvPr/>
        </p:nvGrpSpPr>
        <p:grpSpPr>
          <a:xfrm>
            <a:off x="4282407" y="3408526"/>
            <a:ext cx="1104505" cy="230832"/>
            <a:chOff x="4517588" y="4142593"/>
            <a:chExt cx="1104505" cy="230832"/>
          </a:xfrm>
        </p:grpSpPr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74995B51-FCD9-43BA-82C3-EC66286D420C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132C2-9FFF-4B96-8EAC-F1E22190AF4B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Винница</a:t>
              </a: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EE1CFA7A-1C40-40AB-8861-ADD824718BB2}"/>
              </a:ext>
            </a:extLst>
          </p:cNvPr>
          <p:cNvGrpSpPr/>
          <p:nvPr/>
        </p:nvGrpSpPr>
        <p:grpSpPr>
          <a:xfrm>
            <a:off x="1419563" y="4767918"/>
            <a:ext cx="1080655" cy="232399"/>
            <a:chOff x="5402362" y="4168298"/>
            <a:chExt cx="1080655" cy="232399"/>
          </a:xfrm>
        </p:grpSpPr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55B08525-829E-4DAD-83F2-86C2EFEBD39C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5FE6398-E9D6-49FB-A529-D7675ADCFA2D}"/>
                </a:ext>
              </a:extLst>
            </p:cNvPr>
            <p:cNvSpPr txBox="1"/>
            <p:nvPr/>
          </p:nvSpPr>
          <p:spPr>
            <a:xfrm>
              <a:off x="5402362" y="416829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Тбилиси</a:t>
              </a:r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03ED93E1-FC09-43FD-8032-C80C93247E27}"/>
              </a:ext>
            </a:extLst>
          </p:cNvPr>
          <p:cNvGrpSpPr/>
          <p:nvPr/>
        </p:nvGrpSpPr>
        <p:grpSpPr>
          <a:xfrm>
            <a:off x="2828640" y="5674424"/>
            <a:ext cx="1080655" cy="230832"/>
            <a:chOff x="5540389" y="4169865"/>
            <a:chExt cx="1080655" cy="230832"/>
          </a:xfrm>
        </p:grpSpPr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86D86CFE-719A-4538-8185-81668257E6D4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3CFF6CF-BE9D-4FD7-88EF-E24384025C36}"/>
                </a:ext>
              </a:extLst>
            </p:cNvPr>
            <p:cNvSpPr txBox="1"/>
            <p:nvPr/>
          </p:nvSpPr>
          <p:spPr>
            <a:xfrm>
              <a:off x="5540389" y="416986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Баку</a:t>
              </a: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DE4168B5-5897-46FD-B7EF-DFE475487B54}"/>
              </a:ext>
            </a:extLst>
          </p:cNvPr>
          <p:cNvGrpSpPr/>
          <p:nvPr/>
        </p:nvGrpSpPr>
        <p:grpSpPr>
          <a:xfrm>
            <a:off x="3983115" y="5914804"/>
            <a:ext cx="1080655" cy="230832"/>
            <a:chOff x="5475721" y="4303219"/>
            <a:chExt cx="1080655" cy="230832"/>
          </a:xfrm>
        </p:grpSpPr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61E4EDE5-2395-4559-B578-8EEF1DDCBEA4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E843D06-CDAB-4EFB-AF0C-10603153C2BD}"/>
                </a:ext>
              </a:extLst>
            </p:cNvPr>
            <p:cNvSpPr txBox="1"/>
            <p:nvPr/>
          </p:nvSpPr>
          <p:spPr>
            <a:xfrm>
              <a:off x="5475721" y="430321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Минск</a:t>
              </a:r>
            </a:p>
          </p:txBody>
        </p:sp>
      </p:grp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1FB76290-ECB9-44C0-BAD3-455E908ACD5B}"/>
              </a:ext>
            </a:extLst>
          </p:cNvPr>
          <p:cNvGrpSpPr/>
          <p:nvPr/>
        </p:nvGrpSpPr>
        <p:grpSpPr>
          <a:xfrm>
            <a:off x="3782824" y="6137752"/>
            <a:ext cx="1080655" cy="230832"/>
            <a:chOff x="5293157" y="4303219"/>
            <a:chExt cx="1080655" cy="230832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0F9AA272-28D9-4B2B-A91A-400AF041034C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80C61BB-A633-4E34-9143-D420BEE39BAF}"/>
                </a:ext>
              </a:extLst>
            </p:cNvPr>
            <p:cNvSpPr txBox="1"/>
            <p:nvPr/>
          </p:nvSpPr>
          <p:spPr>
            <a:xfrm>
              <a:off x="5293157" y="430321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Бобруйск</a:t>
              </a:r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C6051AD3-0274-4862-BF7D-C297108601F4}"/>
              </a:ext>
            </a:extLst>
          </p:cNvPr>
          <p:cNvGrpSpPr/>
          <p:nvPr/>
        </p:nvGrpSpPr>
        <p:grpSpPr>
          <a:xfrm>
            <a:off x="4323152" y="6466820"/>
            <a:ext cx="1080655" cy="230832"/>
            <a:chOff x="5380587" y="4239330"/>
            <a:chExt cx="1080655" cy="230832"/>
          </a:xfrm>
        </p:grpSpPr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F7AFAA2D-533F-44EF-B96B-AF6BE2746F89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6534AA7-E6C7-4542-9D50-988B144EDC71}"/>
                </a:ext>
              </a:extLst>
            </p:cNvPr>
            <p:cNvSpPr txBox="1"/>
            <p:nvPr/>
          </p:nvSpPr>
          <p:spPr>
            <a:xfrm>
              <a:off x="5380587" y="423933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Гомель</a:t>
              </a:r>
            </a:p>
          </p:txBody>
        </p: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7BD63843-57E8-4404-B40D-73863D948AC5}"/>
              </a:ext>
            </a:extLst>
          </p:cNvPr>
          <p:cNvGrpSpPr/>
          <p:nvPr/>
        </p:nvGrpSpPr>
        <p:grpSpPr>
          <a:xfrm>
            <a:off x="5845625" y="5926086"/>
            <a:ext cx="1080655" cy="289684"/>
            <a:chOff x="5505993" y="4111013"/>
            <a:chExt cx="1080655" cy="289684"/>
          </a:xfrm>
        </p:grpSpPr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04FFF604-8DBB-443C-992B-423D6CCBBC5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E346B3-C3FB-45DC-BCC7-466CA539929F}"/>
                </a:ext>
              </a:extLst>
            </p:cNvPr>
            <p:cNvSpPr txBox="1"/>
            <p:nvPr/>
          </p:nvSpPr>
          <p:spPr>
            <a:xfrm>
              <a:off x="5505993" y="411101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 err="1">
                  <a:solidFill>
                    <a:schemeClr val="bg1"/>
                  </a:solidFill>
                </a:rPr>
                <a:t>Пномпен</a:t>
              </a:r>
              <a:endParaRPr lang="ru-RU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543AE970-A805-4597-800C-D616AFC8B161}"/>
              </a:ext>
            </a:extLst>
          </p:cNvPr>
          <p:cNvGrpSpPr/>
          <p:nvPr/>
        </p:nvGrpSpPr>
        <p:grpSpPr>
          <a:xfrm>
            <a:off x="6949492" y="5147414"/>
            <a:ext cx="1129263" cy="230832"/>
            <a:chOff x="5925425" y="4245638"/>
            <a:chExt cx="1129263" cy="230832"/>
          </a:xfrm>
        </p:grpSpPr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420DC378-E6AD-4360-821B-9493C762F41E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280B678-BAE4-4254-A47E-23C9DA6A704A}"/>
                </a:ext>
              </a:extLst>
            </p:cNvPr>
            <p:cNvSpPr txBox="1"/>
            <p:nvPr/>
          </p:nvSpPr>
          <p:spPr>
            <a:xfrm>
              <a:off x="5974033" y="424563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Прага</a:t>
              </a:r>
            </a:p>
          </p:txBody>
        </p:sp>
      </p:grp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C18507AB-772C-437F-AF10-CF00862D855A}"/>
              </a:ext>
            </a:extLst>
          </p:cNvPr>
          <p:cNvGrpSpPr/>
          <p:nvPr/>
        </p:nvGrpSpPr>
        <p:grpSpPr>
          <a:xfrm>
            <a:off x="7261121" y="5341701"/>
            <a:ext cx="1129263" cy="230832"/>
            <a:chOff x="5925425" y="4245638"/>
            <a:chExt cx="1129263" cy="230832"/>
          </a:xfrm>
        </p:grpSpPr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C8D81ADD-BF63-41A3-B3A9-B701DB5D48B6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2D0503B-BC73-48BD-97D3-50B3C2F658C9}"/>
                </a:ext>
              </a:extLst>
            </p:cNvPr>
            <p:cNvSpPr txBox="1"/>
            <p:nvPr/>
          </p:nvSpPr>
          <p:spPr>
            <a:xfrm>
              <a:off x="5974033" y="424563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Брно</a:t>
              </a:r>
            </a:p>
          </p:txBody>
        </p:sp>
      </p:grp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A9942384-9878-4F1E-8C11-A612AFE6B8B6}"/>
              </a:ext>
            </a:extLst>
          </p:cNvPr>
          <p:cNvGrpSpPr/>
          <p:nvPr/>
        </p:nvGrpSpPr>
        <p:grpSpPr>
          <a:xfrm>
            <a:off x="7601570" y="4393341"/>
            <a:ext cx="1153055" cy="265702"/>
            <a:chOff x="5024693" y="4134995"/>
            <a:chExt cx="1153055" cy="26570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A7DBBED8-43D9-4B65-9D0D-6C2B03A26A1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15E2987-81DA-4CCF-8C1C-8E281BD4CE82}"/>
                </a:ext>
              </a:extLst>
            </p:cNvPr>
            <p:cNvSpPr txBox="1"/>
            <p:nvPr/>
          </p:nvSpPr>
          <p:spPr>
            <a:xfrm>
              <a:off x="5024693" y="413499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Рио-де-Жанейро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9962D3E1-1303-403C-B371-16C1CCF002C7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51CCAE22-BB23-4660-9C10-4B2FDF6C1C1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57971FC-E480-407D-9232-54D53617E084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Астана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14C8E367-9BEE-4182-8B11-D1E1E0ADFF9E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E70E72B5-DCC8-4382-8C1F-99744A733B9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97DD669-E474-4F30-9EC6-CE4CE38A4624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Караганда</a:t>
              </a:r>
            </a:p>
          </p:txBody>
        </p:sp>
      </p:grpSp>
      <p:grpSp>
        <p:nvGrpSpPr>
          <p:cNvPr id="132" name="Группа 131">
            <a:extLst>
              <a:ext uri="{FF2B5EF4-FFF2-40B4-BE49-F238E27FC236}">
                <a16:creationId xmlns:a16="http://schemas.microsoft.com/office/drawing/2014/main" id="{3103A229-3024-4678-94EA-0F003FEBAB7F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3" name="Овал 132">
              <a:extLst>
                <a:ext uri="{FF2B5EF4-FFF2-40B4-BE49-F238E27FC236}">
                  <a16:creationId xmlns:a16="http://schemas.microsoft.com/office/drawing/2014/main" id="{1E944E68-91FE-4106-BEBC-3856860F3CE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1338255-489C-4AF3-A47D-616326CCC01B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Алматы</a:t>
              </a:r>
            </a:p>
          </p:txBody>
        </p:sp>
      </p:grpSp>
      <p:grpSp>
        <p:nvGrpSpPr>
          <p:cNvPr id="135" name="Группа 134">
            <a:extLst>
              <a:ext uri="{FF2B5EF4-FFF2-40B4-BE49-F238E27FC236}">
                <a16:creationId xmlns:a16="http://schemas.microsoft.com/office/drawing/2014/main" id="{3E4512C8-A1E3-4755-8099-E091EB91E322}"/>
              </a:ext>
            </a:extLst>
          </p:cNvPr>
          <p:cNvGrpSpPr/>
          <p:nvPr/>
        </p:nvGrpSpPr>
        <p:grpSpPr>
          <a:xfrm>
            <a:off x="7409675" y="1848265"/>
            <a:ext cx="1119144" cy="230832"/>
            <a:chOff x="5925425" y="4173648"/>
            <a:chExt cx="1119144" cy="230832"/>
          </a:xfrm>
        </p:grpSpPr>
        <p:sp>
          <p:nvSpPr>
            <p:cNvPr id="136" name="Овал 135">
              <a:extLst>
                <a:ext uri="{FF2B5EF4-FFF2-40B4-BE49-F238E27FC236}">
                  <a16:creationId xmlns:a16="http://schemas.microsoft.com/office/drawing/2014/main" id="{A6880E11-6970-4E3F-898E-0553F35DE8A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7CDA8DA-D78C-4E2D-AFCE-6D359E04BD60}"/>
                </a:ext>
              </a:extLst>
            </p:cNvPr>
            <p:cNvSpPr txBox="1"/>
            <p:nvPr/>
          </p:nvSpPr>
          <p:spPr>
            <a:xfrm>
              <a:off x="5963914" y="417364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Женева</a:t>
              </a:r>
            </a:p>
          </p:txBody>
        </p:sp>
      </p:grpSp>
      <p:grpSp>
        <p:nvGrpSpPr>
          <p:cNvPr id="138" name="Группа 137">
            <a:extLst>
              <a:ext uri="{FF2B5EF4-FFF2-40B4-BE49-F238E27FC236}">
                <a16:creationId xmlns:a16="http://schemas.microsoft.com/office/drawing/2014/main" id="{A2B0FEF3-A28A-4023-AD5F-43B61CD26179}"/>
              </a:ext>
            </a:extLst>
          </p:cNvPr>
          <p:cNvGrpSpPr/>
          <p:nvPr/>
        </p:nvGrpSpPr>
        <p:grpSpPr>
          <a:xfrm>
            <a:off x="6932045" y="1200695"/>
            <a:ext cx="1080655" cy="296104"/>
            <a:chOff x="4145518" y="3999505"/>
            <a:chExt cx="1080655" cy="296104"/>
          </a:xfrm>
        </p:grpSpPr>
        <p:sp>
          <p:nvSpPr>
            <p:cNvPr id="139" name="Овал 138">
              <a:extLst>
                <a:ext uri="{FF2B5EF4-FFF2-40B4-BE49-F238E27FC236}">
                  <a16:creationId xmlns:a16="http://schemas.microsoft.com/office/drawing/2014/main" id="{6E612345-80DB-4036-A174-0952EE77AC57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30B3482-7B9E-4F82-BD37-6A5413F5663B}"/>
                </a:ext>
              </a:extLst>
            </p:cNvPr>
            <p:cNvSpPr txBox="1"/>
            <p:nvPr/>
          </p:nvSpPr>
          <p:spPr>
            <a:xfrm>
              <a:off x="4145518" y="399950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Кишинев</a:t>
              </a:r>
            </a:p>
          </p:txBody>
        </p:sp>
      </p:grp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76CA3317-0E88-4742-96D6-CA7FB3BC6C16}"/>
              </a:ext>
            </a:extLst>
          </p:cNvPr>
          <p:cNvGrpSpPr/>
          <p:nvPr/>
        </p:nvGrpSpPr>
        <p:grpSpPr>
          <a:xfrm>
            <a:off x="5825155" y="668810"/>
            <a:ext cx="1080655" cy="289684"/>
            <a:chOff x="5505993" y="4111013"/>
            <a:chExt cx="1080655" cy="289684"/>
          </a:xfrm>
        </p:grpSpPr>
        <p:sp>
          <p:nvSpPr>
            <p:cNvPr id="142" name="Овал 141">
              <a:extLst>
                <a:ext uri="{FF2B5EF4-FFF2-40B4-BE49-F238E27FC236}">
                  <a16:creationId xmlns:a16="http://schemas.microsoft.com/office/drawing/2014/main" id="{276318E0-A978-4AD0-B517-BE88E47489E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9477996-D8D4-4DBA-9D76-20B2EE42E57E}"/>
                </a:ext>
              </a:extLst>
            </p:cNvPr>
            <p:cNvSpPr txBox="1"/>
            <p:nvPr/>
          </p:nvSpPr>
          <p:spPr>
            <a:xfrm>
              <a:off x="5505993" y="411101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Варшава</a:t>
              </a:r>
            </a:p>
          </p:txBody>
        </p:sp>
      </p:grpSp>
      <p:grpSp>
        <p:nvGrpSpPr>
          <p:cNvPr id="144" name="Группа 143">
            <a:extLst>
              <a:ext uri="{FF2B5EF4-FFF2-40B4-BE49-F238E27FC236}">
                <a16:creationId xmlns:a16="http://schemas.microsoft.com/office/drawing/2014/main" id="{A4EF9934-CDD3-4EF5-9338-D43324D213AF}"/>
              </a:ext>
            </a:extLst>
          </p:cNvPr>
          <p:cNvGrpSpPr/>
          <p:nvPr/>
        </p:nvGrpSpPr>
        <p:grpSpPr>
          <a:xfrm>
            <a:off x="3840732" y="452282"/>
            <a:ext cx="1080655" cy="296901"/>
            <a:chOff x="5869113" y="4103796"/>
            <a:chExt cx="1080655" cy="296901"/>
          </a:xfrm>
        </p:grpSpPr>
        <p:sp>
          <p:nvSpPr>
            <p:cNvPr id="145" name="Овал 144">
              <a:extLst>
                <a:ext uri="{FF2B5EF4-FFF2-40B4-BE49-F238E27FC236}">
                  <a16:creationId xmlns:a16="http://schemas.microsoft.com/office/drawing/2014/main" id="{E93EAEF9-F370-4F2B-BD33-E5B78AC473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FF461E2-69DB-45F4-91B2-6968BAE30C8E}"/>
                </a:ext>
              </a:extLst>
            </p:cNvPr>
            <p:cNvSpPr txBox="1"/>
            <p:nvPr/>
          </p:nvSpPr>
          <p:spPr>
            <a:xfrm>
              <a:off x="5869113" y="4103796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Братислава</a:t>
              </a:r>
            </a:p>
          </p:txBody>
        </p:sp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397CD2C3-3D65-4DB1-8D51-464B12232876}"/>
              </a:ext>
            </a:extLst>
          </p:cNvPr>
          <p:cNvGrpSpPr/>
          <p:nvPr/>
        </p:nvGrpSpPr>
        <p:grpSpPr>
          <a:xfrm>
            <a:off x="2038443" y="692073"/>
            <a:ext cx="1133166" cy="230832"/>
            <a:chOff x="5925425" y="4238009"/>
            <a:chExt cx="1133166" cy="230832"/>
          </a:xfrm>
        </p:grpSpPr>
        <p:sp>
          <p:nvSpPr>
            <p:cNvPr id="148" name="Овал 147">
              <a:extLst>
                <a:ext uri="{FF2B5EF4-FFF2-40B4-BE49-F238E27FC236}">
                  <a16:creationId xmlns:a16="http://schemas.microsoft.com/office/drawing/2014/main" id="{D843D4AA-274E-4C37-A1AF-AB00BE8861E6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B8416A4-AB03-40F4-86C1-59C2473127DB}"/>
                </a:ext>
              </a:extLst>
            </p:cNvPr>
            <p:cNvSpPr txBox="1"/>
            <p:nvPr/>
          </p:nvSpPr>
          <p:spPr>
            <a:xfrm>
              <a:off x="5977936" y="423800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Сиэтл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8E99BC81-7D39-4C2C-84F4-60927019EB83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18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FFDC54A-68EC-47BB-9828-34499716C7B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стран</a:t>
            </a:r>
            <a:endParaRPr lang="ru-RU" sz="3600" b="1" dirty="0">
              <a:latin typeface="Ubuntu Light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3D54E83-D42A-423C-B75A-DB47D0D4A057}"/>
              </a:ext>
            </a:extLst>
          </p:cNvPr>
          <p:cNvSpPr txBox="1"/>
          <p:nvPr/>
        </p:nvSpPr>
        <p:spPr>
          <a:xfrm>
            <a:off x="9978587" y="4444370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>
                <a:latin typeface="Ubuntu" panose="020B0504030602030204" pitchFamily="34" charset="0"/>
              </a:rPr>
              <a:t>65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29B7C86-6EE8-4C88-84A0-57142E8A6491}"/>
              </a:ext>
            </a:extLst>
          </p:cNvPr>
          <p:cNvSpPr txBox="1"/>
          <p:nvPr/>
        </p:nvSpPr>
        <p:spPr>
          <a:xfrm>
            <a:off x="9625871" y="5808305"/>
            <a:ext cx="273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филиалов</a:t>
            </a:r>
            <a:endParaRPr lang="ru-RU" sz="3600" b="1" dirty="0">
              <a:latin typeface="Ubuntu Light" pitchFamily="34" charset="0"/>
            </a:endParaRP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11AF44A1-3C7D-4A25-B71C-6DD318B47B7F}"/>
              </a:ext>
            </a:extLst>
          </p:cNvPr>
          <p:cNvGrpSpPr/>
          <p:nvPr/>
        </p:nvGrpSpPr>
        <p:grpSpPr>
          <a:xfrm>
            <a:off x="1110150" y="1187512"/>
            <a:ext cx="1276256" cy="269075"/>
            <a:chOff x="5925425" y="4327424"/>
            <a:chExt cx="1276256" cy="269075"/>
          </a:xfrm>
        </p:grpSpPr>
        <p:sp>
          <p:nvSpPr>
            <p:cNvPr id="155" name="Овал 154">
              <a:extLst>
                <a:ext uri="{FF2B5EF4-FFF2-40B4-BE49-F238E27FC236}">
                  <a16:creationId xmlns:a16="http://schemas.microsoft.com/office/drawing/2014/main" id="{AC8E45C2-FB1F-468D-A98F-2D934F2F6AE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F68AE45-9C6F-4592-B5F3-83E3AEDAABAD}"/>
                </a:ext>
              </a:extLst>
            </p:cNvPr>
            <p:cNvSpPr txBox="1"/>
            <p:nvPr/>
          </p:nvSpPr>
          <p:spPr>
            <a:xfrm>
              <a:off x="6121026" y="4365667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 err="1">
                  <a:solidFill>
                    <a:schemeClr val="bg1"/>
                  </a:solidFill>
                </a:rPr>
                <a:t>Тихуана</a:t>
              </a:r>
              <a:endParaRPr lang="ru-RU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7" name="Группа 156">
            <a:extLst>
              <a:ext uri="{FF2B5EF4-FFF2-40B4-BE49-F238E27FC236}">
                <a16:creationId xmlns:a16="http://schemas.microsoft.com/office/drawing/2014/main" id="{8E47522D-8602-4916-8A18-B8C5C402D7F6}"/>
              </a:ext>
            </a:extLst>
          </p:cNvPr>
          <p:cNvGrpSpPr/>
          <p:nvPr/>
        </p:nvGrpSpPr>
        <p:grpSpPr>
          <a:xfrm>
            <a:off x="1294713" y="2786539"/>
            <a:ext cx="1080655" cy="303731"/>
            <a:chOff x="5509900" y="4096966"/>
            <a:chExt cx="1080655" cy="303731"/>
          </a:xfrm>
        </p:grpSpPr>
        <p:sp>
          <p:nvSpPr>
            <p:cNvPr id="158" name="Овал 157">
              <a:extLst>
                <a:ext uri="{FF2B5EF4-FFF2-40B4-BE49-F238E27FC236}">
                  <a16:creationId xmlns:a16="http://schemas.microsoft.com/office/drawing/2014/main" id="{061E8AD1-6663-4E85-98EB-398557E856E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B9D7792-367C-4C0E-B1D9-229C1FE0EFCA}"/>
                </a:ext>
              </a:extLst>
            </p:cNvPr>
            <p:cNvSpPr txBox="1"/>
            <p:nvPr/>
          </p:nvSpPr>
          <p:spPr>
            <a:xfrm>
              <a:off x="5509900" y="4096966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Бухарест</a:t>
              </a:r>
            </a:p>
          </p:txBody>
        </p: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BA18B17B-93FE-4E4A-9A52-C36563C6514E}"/>
              </a:ext>
            </a:extLst>
          </p:cNvPr>
          <p:cNvGrpSpPr/>
          <p:nvPr/>
        </p:nvGrpSpPr>
        <p:grpSpPr>
          <a:xfrm>
            <a:off x="1080798" y="3835346"/>
            <a:ext cx="1117291" cy="230832"/>
            <a:chOff x="5925425" y="4254432"/>
            <a:chExt cx="1117291" cy="230832"/>
          </a:xfrm>
        </p:grpSpPr>
        <p:sp>
          <p:nvSpPr>
            <p:cNvPr id="161" name="Овал 160">
              <a:extLst>
                <a:ext uri="{FF2B5EF4-FFF2-40B4-BE49-F238E27FC236}">
                  <a16:creationId xmlns:a16="http://schemas.microsoft.com/office/drawing/2014/main" id="{4F86A708-DEF7-40AC-AE69-2F5F1FBFAA2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68C7A0A-3706-483B-8CE9-0645B9025DA0}"/>
                </a:ext>
              </a:extLst>
            </p:cNvPr>
            <p:cNvSpPr txBox="1"/>
            <p:nvPr/>
          </p:nvSpPr>
          <p:spPr>
            <a:xfrm>
              <a:off x="5962061" y="4254432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София</a:t>
              </a:r>
            </a:p>
          </p:txBody>
        </p: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356C945D-91C3-4A5F-A3E3-EAFAFA9FDB09}"/>
              </a:ext>
            </a:extLst>
          </p:cNvPr>
          <p:cNvGrpSpPr/>
          <p:nvPr/>
        </p:nvGrpSpPr>
        <p:grpSpPr>
          <a:xfrm>
            <a:off x="4503195" y="5971626"/>
            <a:ext cx="1080655" cy="230832"/>
            <a:chOff x="5500137" y="4319310"/>
            <a:chExt cx="1080655" cy="230832"/>
          </a:xfrm>
        </p:grpSpPr>
        <p:sp>
          <p:nvSpPr>
            <p:cNvPr id="164" name="Овал 163">
              <a:extLst>
                <a:ext uri="{FF2B5EF4-FFF2-40B4-BE49-F238E27FC236}">
                  <a16:creationId xmlns:a16="http://schemas.microsoft.com/office/drawing/2014/main" id="{C80520B6-74BA-45F4-ACA9-538A0BABE94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2CD81-89E5-4093-8489-E623A0FDBDF4}"/>
                </a:ext>
              </a:extLst>
            </p:cNvPr>
            <p:cNvSpPr txBox="1"/>
            <p:nvPr/>
          </p:nvSpPr>
          <p:spPr>
            <a:xfrm>
              <a:off x="5500137" y="431931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Могилев</a:t>
              </a:r>
            </a:p>
          </p:txBody>
        </p:sp>
      </p:grpSp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975DC3F8-8C42-4C0D-8FEE-911B2C65275D}"/>
              </a:ext>
            </a:extLst>
          </p:cNvPr>
          <p:cNvGrpSpPr/>
          <p:nvPr/>
        </p:nvGrpSpPr>
        <p:grpSpPr>
          <a:xfrm>
            <a:off x="4244507" y="5691412"/>
            <a:ext cx="1080655" cy="230832"/>
            <a:chOff x="5363372" y="4239290"/>
            <a:chExt cx="1080655" cy="230832"/>
          </a:xfrm>
        </p:grpSpPr>
        <p:sp>
          <p:nvSpPr>
            <p:cNvPr id="167" name="Овал 166">
              <a:extLst>
                <a:ext uri="{FF2B5EF4-FFF2-40B4-BE49-F238E27FC236}">
                  <a16:creationId xmlns:a16="http://schemas.microsoft.com/office/drawing/2014/main" id="{27E87333-391A-4863-AEF4-11FEDB8583F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F1125D-7441-4060-A204-7EBE598F4C40}"/>
                </a:ext>
              </a:extLst>
            </p:cNvPr>
            <p:cNvSpPr txBox="1"/>
            <p:nvPr/>
          </p:nvSpPr>
          <p:spPr>
            <a:xfrm>
              <a:off x="5363372" y="423929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Витебск</a:t>
              </a:r>
            </a:p>
          </p:txBody>
        </p:sp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50B534D3-0672-40D0-A370-36EEF1DFA76E}"/>
              </a:ext>
            </a:extLst>
          </p:cNvPr>
          <p:cNvGrpSpPr/>
          <p:nvPr/>
        </p:nvGrpSpPr>
        <p:grpSpPr>
          <a:xfrm>
            <a:off x="3719150" y="6313588"/>
            <a:ext cx="1080655" cy="256460"/>
            <a:chOff x="5920915" y="4144237"/>
            <a:chExt cx="1080655" cy="256460"/>
          </a:xfrm>
        </p:grpSpPr>
        <p:sp>
          <p:nvSpPr>
            <p:cNvPr id="170" name="Овал 169">
              <a:extLst>
                <a:ext uri="{FF2B5EF4-FFF2-40B4-BE49-F238E27FC236}">
                  <a16:creationId xmlns:a16="http://schemas.microsoft.com/office/drawing/2014/main" id="{08996500-16D3-4D87-BE31-3800933FCA8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297E18F-30F1-4083-8A18-993E8FF7E0B3}"/>
                </a:ext>
              </a:extLst>
            </p:cNvPr>
            <p:cNvSpPr txBox="1"/>
            <p:nvPr/>
          </p:nvSpPr>
          <p:spPr>
            <a:xfrm>
              <a:off x="5920915" y="4144237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Брест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9611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18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Стран мира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1400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преподавателей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45000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студентов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5000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компьютеров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300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96717" y="19345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аудиторий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Дмитрий </a:t>
            </a:r>
            <a:r>
              <a:rPr lang="ru-RU" dirty="0" err="1">
                <a:solidFill>
                  <a:schemeClr val="bg1"/>
                </a:solidFill>
                <a:latin typeface="Ubuntu" panose="020B0504030602030204" pitchFamily="34" charset="0"/>
              </a:rPr>
              <a:t>Корчевский</a:t>
            </a:r>
            <a:endParaRPr lang="en-US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Основатель и генеральный директор</a:t>
            </a: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Компьютерной Академии ШАГ</a:t>
            </a:r>
          </a:p>
        </p:txBody>
      </p:sp>
      <p:grpSp>
        <p:nvGrpSpPr>
          <p:cNvPr id="36" name="Группа 35"/>
          <p:cNvGrpSpPr/>
          <p:nvPr/>
        </p:nvGrpSpPr>
        <p:grpSpPr>
          <a:xfrm>
            <a:off x="7410701" y="4456382"/>
            <a:ext cx="4859916" cy="1981333"/>
            <a:chOff x="3229352" y="3987912"/>
            <a:chExt cx="4859916" cy="1981333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171465" y="46458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120000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27384" y="4480933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Ubuntu" panose="020B0504030602030204" pitchFamily="34" charset="0"/>
                </a:rPr>
                <a:t>выпускников</a:t>
              </a:r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65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филиалов</a:t>
            </a:r>
          </a:p>
        </p:txBody>
      </p:sp>
      <p:sp>
        <p:nvSpPr>
          <p:cNvPr id="37" name="Freeform: Shape 31">
            <a:extLst>
              <a:ext uri="{FF2B5EF4-FFF2-40B4-BE49-F238E27FC236}">
                <a16:creationId xmlns:a16="http://schemas.microsoft.com/office/drawing/2014/main" id="{7310E6BB-3E24-4538-83C7-011E52487C13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71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0" b="27690"/>
          <a:stretch>
            <a:fillRect/>
          </a:stretch>
        </p:blipFill>
        <p:spPr>
          <a:xfrm>
            <a:off x="-3651" y="3268406"/>
            <a:ext cx="12192000" cy="3629891"/>
          </a:xfr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88233" y="250854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 bwMode="auto">
            <a:xfrm>
              <a:off x="5250657" y="3472912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17" name="Группа 16"/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248434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658" y="3324686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27525" y="2426810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Забота </a:t>
              </a:r>
            </a:p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3472912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1909748" y="369461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Наши ценности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178864" y="1423224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aseline="-25000" dirty="0"/>
          </a:p>
        </p:txBody>
      </p:sp>
    </p:spTree>
    <p:extLst>
      <p:ext uri="{BB962C8B-B14F-4D97-AF65-F5344CB8AC3E}">
        <p14:creationId xmlns:p14="http://schemas.microsoft.com/office/powerpoint/2010/main" val="12284727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A3C19-9522-4064-8579-65ABFDA484B8}"/>
              </a:ext>
            </a:extLst>
          </p:cNvPr>
          <p:cNvSpPr txBox="1"/>
          <p:nvPr/>
        </p:nvSpPr>
        <p:spPr>
          <a:xfrm>
            <a:off x="4384780" y="127248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8-14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7489925" y="438863"/>
            <a:ext cx="396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Секретная Лаборатория </a:t>
            </a:r>
          </a:p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X-Lab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7E5FA-E550-45F8-8B1A-104ABC5BD9D9}"/>
              </a:ext>
            </a:extLst>
          </p:cNvPr>
          <p:cNvSpPr txBox="1"/>
          <p:nvPr/>
        </p:nvSpPr>
        <p:spPr>
          <a:xfrm>
            <a:off x="6194526" y="762029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8753F-25EC-4683-888A-75DAED4F1AC1}"/>
              </a:ext>
            </a:extLst>
          </p:cNvPr>
          <p:cNvSpPr txBox="1"/>
          <p:nvPr/>
        </p:nvSpPr>
        <p:spPr>
          <a:xfrm>
            <a:off x="4384780" y="1194985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</a:t>
            </a:r>
            <a:r>
              <a:rPr lang="ru-RU" sz="66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-1</a:t>
            </a:r>
            <a:r>
              <a:rPr lang="en-US" sz="66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4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7489923" y="1524058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Малая Компьютерная 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Академия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3F0F5-949B-470C-A702-73A6B63F0C8B}"/>
              </a:ext>
            </a:extLst>
          </p:cNvPr>
          <p:cNvSpPr txBox="1"/>
          <p:nvPr/>
        </p:nvSpPr>
        <p:spPr>
          <a:xfrm>
            <a:off x="6194526" y="1801057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EDE245-23EE-4C39-A266-104FF0987760}"/>
              </a:ext>
            </a:extLst>
          </p:cNvPr>
          <p:cNvSpPr txBox="1"/>
          <p:nvPr/>
        </p:nvSpPr>
        <p:spPr>
          <a:xfrm>
            <a:off x="4384779" y="2262722"/>
            <a:ext cx="2428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13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-1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6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0BD82-0874-4250-8BBB-D28ADF83A010}"/>
              </a:ext>
            </a:extLst>
          </p:cNvPr>
          <p:cNvSpPr txBox="1"/>
          <p:nvPr/>
        </p:nvSpPr>
        <p:spPr>
          <a:xfrm>
            <a:off x="7518503" y="2553371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Junior Business</a:t>
            </a:r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Academy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16AB78-59B0-48C2-B856-BFC5970F0043}"/>
              </a:ext>
            </a:extLst>
          </p:cNvPr>
          <p:cNvSpPr txBox="1"/>
          <p:nvPr/>
        </p:nvSpPr>
        <p:spPr>
          <a:xfrm>
            <a:off x="6618390" y="2884244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D7484E-1FA4-467E-A1B8-0319D805953D}"/>
              </a:ext>
            </a:extLst>
          </p:cNvPr>
          <p:cNvSpPr txBox="1"/>
          <p:nvPr/>
        </p:nvSpPr>
        <p:spPr>
          <a:xfrm>
            <a:off x="4384779" y="3325203"/>
            <a:ext cx="2505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16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A29374-47AB-4382-9988-66E020F64276}"/>
              </a:ext>
            </a:extLst>
          </p:cNvPr>
          <p:cNvSpPr txBox="1"/>
          <p:nvPr/>
        </p:nvSpPr>
        <p:spPr>
          <a:xfrm>
            <a:off x="7518503" y="3616879"/>
            <a:ext cx="393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IT </a:t>
            </a:r>
            <a:r>
              <a:rPr lang="en-US" dirty="0" smtClean="0">
                <a:solidFill>
                  <a:schemeClr val="bg1"/>
                </a:solidFill>
                <a:latin typeface="Ubuntu" panose="020B0504030602030204" pitchFamily="34" charset="0"/>
              </a:rPr>
              <a:t>Step University Dnipro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9C6F68-6E1E-47BF-A2E7-A9C6B3422CC9}"/>
              </a:ext>
            </a:extLst>
          </p:cNvPr>
          <p:cNvSpPr txBox="1"/>
          <p:nvPr/>
        </p:nvSpPr>
        <p:spPr>
          <a:xfrm>
            <a:off x="6618390" y="3940045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782F1-818E-4EC7-9170-0ABB16972646}"/>
              </a:ext>
            </a:extLst>
          </p:cNvPr>
          <p:cNvSpPr txBox="1"/>
          <p:nvPr/>
        </p:nvSpPr>
        <p:spPr>
          <a:xfrm>
            <a:off x="4384780" y="4433199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15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566F1-31CF-4DFE-81E8-83824C34370F}"/>
              </a:ext>
            </a:extLst>
          </p:cNvPr>
          <p:cNvSpPr txBox="1"/>
          <p:nvPr/>
        </p:nvSpPr>
        <p:spPr>
          <a:xfrm>
            <a:off x="7518503" y="4664031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Профессиональное Компьютерное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образование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99281-F8A5-4961-A85F-5C769ADCBFCD}"/>
              </a:ext>
            </a:extLst>
          </p:cNvPr>
          <p:cNvSpPr txBox="1"/>
          <p:nvPr/>
        </p:nvSpPr>
        <p:spPr>
          <a:xfrm>
            <a:off x="6599339" y="5056690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C186F7-EA95-48F5-9BC3-C1E1F6B240AA}"/>
              </a:ext>
            </a:extLst>
          </p:cNvPr>
          <p:cNvSpPr txBox="1"/>
          <p:nvPr/>
        </p:nvSpPr>
        <p:spPr>
          <a:xfrm>
            <a:off x="4384780" y="5495680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15-60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4CEDF0-F266-46D5-8108-04B84B54962B}"/>
              </a:ext>
            </a:extLst>
          </p:cNvPr>
          <p:cNvSpPr txBox="1"/>
          <p:nvPr/>
        </p:nvSpPr>
        <p:spPr>
          <a:xfrm>
            <a:off x="7518503" y="5826843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Специализированные 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курсы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935584-7CB6-45C5-BD8F-43D110DDE5B0}"/>
              </a:ext>
            </a:extLst>
          </p:cNvPr>
          <p:cNvSpPr txBox="1"/>
          <p:nvPr/>
        </p:nvSpPr>
        <p:spPr>
          <a:xfrm>
            <a:off x="6618390" y="6103842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970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25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25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2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2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2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2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2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2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25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25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25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25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25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25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  <p:bldP spid="24" grpId="0" build="allAtOnce"/>
      <p:bldP spid="25" grpId="0" build="allAtOnce"/>
      <p:bldP spid="27" grpId="0" build="allAtOnce"/>
      <p:bldP spid="28" grpId="0" build="allAtOnce"/>
      <p:bldP spid="29" grpId="0" build="allAtOnce"/>
      <p:bldP spid="38" grpId="0" build="allAtOnce"/>
      <p:bldP spid="39" grpId="0" build="allAtOnce"/>
      <p:bldP spid="40" grpId="0" build="allAtOnce"/>
      <p:bldP spid="42" grpId="0" build="allAtOnce"/>
      <p:bldP spid="43" grpId="0" build="allAtOnce"/>
      <p:bldP spid="44" grpId="0" build="allAtOnce"/>
      <p:bldP spid="46" grpId="0" build="allAtOnce"/>
      <p:bldP spid="47" grpId="0" build="allAtOnce"/>
      <p:bldP spid="48" grpId="0" build="allAtOnce"/>
      <p:bldP spid="50" grpId="0" build="allAtOnce"/>
      <p:bldP spid="51" grpId="0" build="allAtOnce"/>
      <p:bldP spid="52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1100138" y="2327275"/>
            <a:ext cx="2595562" cy="2559050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4737100" y="2327275"/>
            <a:ext cx="2595563" cy="2559050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8374063" y="2327275"/>
            <a:ext cx="2595562" cy="2559050"/>
          </a:xfrm>
        </p:spPr>
      </p:pic>
      <p:sp>
        <p:nvSpPr>
          <p:cNvPr id="5" name="TextBox 4"/>
          <p:cNvSpPr txBox="1"/>
          <p:nvPr/>
        </p:nvSpPr>
        <p:spPr>
          <a:xfrm>
            <a:off x="802429" y="5275107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8153" y="527510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графика и дизайн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0127" y="5275106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Ubuntu" panose="020B0504030602030204" pitchFamily="34" charset="0"/>
              </a:rPr>
              <a:t>Программа - не имеющая аналогов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7857" y="1279708"/>
            <a:ext cx="593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Ubuntu" panose="020B0504030602030204" pitchFamily="34" charset="0"/>
              </a:rPr>
              <a:t>по направлениям:</a:t>
            </a: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43993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489717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111691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9443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31569</TotalTime>
  <Words>760</Words>
  <Application>Microsoft Office PowerPoint</Application>
  <PresentationFormat>Widescreen</PresentationFormat>
  <Paragraphs>269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Специальное оформление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</dc:creator>
  <cp:lastModifiedBy>itstep teacher</cp:lastModifiedBy>
  <cp:revision>550</cp:revision>
  <cp:lastPrinted>2019-01-24T09:33:35Z</cp:lastPrinted>
  <dcterms:created xsi:type="dcterms:W3CDTF">2016-03-02T03:51:58Z</dcterms:created>
  <dcterms:modified xsi:type="dcterms:W3CDTF">2019-10-04T13:11:14Z</dcterms:modified>
</cp:coreProperties>
</file>